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020A-7ECD-4C66-887D-9F0D732EED57}" type="datetimeFigureOut">
              <a:rPr lang="sk-SK" smtClean="0"/>
              <a:t>10. 12. 2020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D8CD-F201-4FCB-BAE1-8D754D3D50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902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020A-7ECD-4C66-887D-9F0D732EED57}" type="datetimeFigureOut">
              <a:rPr lang="sk-SK" smtClean="0"/>
              <a:t>10. 12. 2020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D8CD-F201-4FCB-BAE1-8D754D3D50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208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020A-7ECD-4C66-887D-9F0D732EED57}" type="datetimeFigureOut">
              <a:rPr lang="sk-SK" smtClean="0"/>
              <a:t>10. 12. 2020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D8CD-F201-4FCB-BAE1-8D754D3D50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448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020A-7ECD-4C66-887D-9F0D732EED57}" type="datetimeFigureOut">
              <a:rPr lang="sk-SK" smtClean="0"/>
              <a:t>10. 12. 2020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D8CD-F201-4FCB-BAE1-8D754D3D50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044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020A-7ECD-4C66-887D-9F0D732EED57}" type="datetimeFigureOut">
              <a:rPr lang="sk-SK" smtClean="0"/>
              <a:t>10. 12. 2020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D8CD-F201-4FCB-BAE1-8D754D3D50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3562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020A-7ECD-4C66-887D-9F0D732EED57}" type="datetimeFigureOut">
              <a:rPr lang="sk-SK" smtClean="0"/>
              <a:t>10. 12. 2020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D8CD-F201-4FCB-BAE1-8D754D3D50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605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020A-7ECD-4C66-887D-9F0D732EED57}" type="datetimeFigureOut">
              <a:rPr lang="sk-SK" smtClean="0"/>
              <a:t>10. 12. 2020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D8CD-F201-4FCB-BAE1-8D754D3D50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428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020A-7ECD-4C66-887D-9F0D732EED57}" type="datetimeFigureOut">
              <a:rPr lang="sk-SK" smtClean="0"/>
              <a:t>10. 12. 2020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D8CD-F201-4FCB-BAE1-8D754D3D50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105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020A-7ECD-4C66-887D-9F0D732EED57}" type="datetimeFigureOut">
              <a:rPr lang="sk-SK" smtClean="0"/>
              <a:t>10. 12. 2020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D8CD-F201-4FCB-BAE1-8D754D3D50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872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020A-7ECD-4C66-887D-9F0D732EED57}" type="datetimeFigureOut">
              <a:rPr lang="sk-SK" smtClean="0"/>
              <a:t>10. 12. 2020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D8CD-F201-4FCB-BAE1-8D754D3D50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334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020A-7ECD-4C66-887D-9F0D732EED57}" type="datetimeFigureOut">
              <a:rPr lang="sk-SK" smtClean="0"/>
              <a:t>10. 12. 2020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D8CD-F201-4FCB-BAE1-8D754D3D50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829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1020A-7ECD-4C66-887D-9F0D732EED57}" type="datetimeFigureOut">
              <a:rPr lang="sk-SK" smtClean="0"/>
              <a:t>10. 12. 2020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6D8CD-F201-4FCB-BAE1-8D754D3D50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217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SPRACOVANIE ROPY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ROPNÉ PRODUKTY – ALKÁNY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9294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Rafinéria ropy</a:t>
            </a:r>
            <a:endParaRPr lang="sk-SK" b="1" dirty="0"/>
          </a:p>
        </p:txBody>
      </p:sp>
      <p:pic>
        <p:nvPicPr>
          <p:cNvPr id="8194" name="Picture 2" descr="Výsledok vyhľadávania obrázkov pre dopyt rafiné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1477" y="2060848"/>
            <a:ext cx="7620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Výsledok vyhľadávania obrázkov pre dopyt slovnaf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5" name="AutoShape 6" descr="Výsledok vyhľadávania obrázkov pre dopyt slovnaf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6" name="AutoShape 8" descr="Výsledok vyhľadávania obrázkov pre dopyt slovnaf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8202" name="Picture 10" descr="Súvisiaci obráz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56820"/>
            <a:ext cx="1728902" cy="168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 descr="Výsledok vyhľadávania obrázkov pre dopyt omv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10" y="7937"/>
            <a:ext cx="2581571" cy="183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6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7170" name="Picture 2" descr="Destilacia r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54694"/>
            <a:ext cx="8357418" cy="5870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75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152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FRAKCIE ROPY</a:t>
            </a:r>
            <a:endParaRPr lang="sk-SK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147842"/>
              </p:ext>
            </p:extLst>
          </p:nvPr>
        </p:nvGraphicFramePr>
        <p:xfrm>
          <a:off x="467544" y="692696"/>
          <a:ext cx="8229600" cy="5991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440160"/>
                <a:gridCol w="1584176"/>
                <a:gridCol w="1944216"/>
                <a:gridCol w="1892896"/>
              </a:tblGrid>
              <a:tr h="572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Počet uhlíkov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Názov</a:t>
                      </a:r>
                      <a:endParaRPr lang="sk-S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Produkt</a:t>
                      </a:r>
                      <a:endParaRPr lang="sk-S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Vzhľad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Použitie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0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</a:t>
                      </a:r>
                      <a:r>
                        <a:rPr lang="sk-SK" sz="1600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sk-SK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C</a:t>
                      </a:r>
                      <a:r>
                        <a:rPr lang="sk-SK" sz="1600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sk-SK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sk-SK" sz="1600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metán, etán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zemný </a:t>
                      </a:r>
                      <a:r>
                        <a:rPr lang="sk-SK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plyn</a:t>
                      </a:r>
                      <a:r>
                        <a:rPr lang="sk-SK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ľahké plyny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plynové spotrebiče</a:t>
                      </a:r>
                    </a:p>
                  </a:txBody>
                  <a:tcPr marL="68580" marR="68580" marT="0" marB="0" anchor="ctr"/>
                </a:tc>
              </a:tr>
              <a:tr h="510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   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sk-S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propán bután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LPG</a:t>
                      </a:r>
                      <a:r>
                        <a:rPr lang="sk-SK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skvapalnený plyn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plynové bomby, zapaľovače</a:t>
                      </a:r>
                    </a:p>
                  </a:txBody>
                  <a:tcPr marL="68580" marR="68580" marT="0" marB="0" anchor="ctr"/>
                </a:tc>
              </a:tr>
              <a:tr h="491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   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  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   </a:t>
                      </a:r>
                      <a:endParaRPr lang="sk-S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pentán, hexán, heptán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petroléter</a:t>
                      </a:r>
                      <a:endParaRPr lang="sk-S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ľahká kvapalina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rozpúšťadlá, riedidlá</a:t>
                      </a:r>
                    </a:p>
                  </a:txBody>
                  <a:tcPr marL="68580" marR="68580" marT="0" marB="0" anchor="ctr"/>
                </a:tc>
              </a:tr>
              <a:tr h="491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   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 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   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sk-S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oktán, nonán, dekán...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benzín</a:t>
                      </a:r>
                      <a:endParaRPr lang="sk-S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prchavá kvapalina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automobilový benzín</a:t>
                      </a:r>
                    </a:p>
                  </a:txBody>
                  <a:tcPr marL="68580" marR="68580" marT="0" marB="0" anchor="ctr"/>
                </a:tc>
              </a:tr>
              <a:tr h="491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 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 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sk-S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kerozín</a:t>
                      </a:r>
                      <a:endParaRPr lang="sk-S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prchavá kvapalina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letecký benzín</a:t>
                      </a:r>
                    </a:p>
                  </a:txBody>
                  <a:tcPr marL="68580" marR="68580" marT="0" marB="0" anchor="ctr"/>
                </a:tc>
              </a:tr>
              <a:tr h="510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   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  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   </a:t>
                      </a:r>
                      <a:endParaRPr lang="sk-S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nafta</a:t>
                      </a:r>
                      <a:endParaRPr lang="sk-S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olejovitá prchavá kvapalina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diesel</a:t>
                      </a:r>
                    </a:p>
                  </a:txBody>
                  <a:tcPr marL="68580" marR="68580" marT="0" marB="0" anchor="ctr"/>
                </a:tc>
              </a:tr>
              <a:tr h="491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   </a:t>
                      </a:r>
                      <a:endParaRPr lang="sk-S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oleje</a:t>
                      </a:r>
                      <a:endParaRPr lang="sk-S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olejovitá kvapalina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mazacie oleje</a:t>
                      </a:r>
                    </a:p>
                  </a:txBody>
                  <a:tcPr marL="68580" marR="68580" marT="0" marB="0" anchor="ctr"/>
                </a:tc>
              </a:tr>
              <a:tr h="491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 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– C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sk-S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mazut</a:t>
                      </a:r>
                      <a:endParaRPr lang="sk-S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hustá olejovitá kvapalina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vykurovacie oleje</a:t>
                      </a:r>
                    </a:p>
                  </a:txBody>
                  <a:tcPr marL="68580" marR="68580" marT="0" marB="0" anchor="ctr"/>
                </a:tc>
              </a:tr>
              <a:tr h="491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 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– C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sk-S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parafín</a:t>
                      </a:r>
                      <a:endParaRPr lang="sk-S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ľahko topiteľná tuhá látka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sviečky, leštidlá</a:t>
                      </a:r>
                    </a:p>
                  </a:txBody>
                  <a:tcPr marL="68580" marR="68580" marT="0" marB="0" anchor="ctr"/>
                </a:tc>
              </a:tr>
              <a:tr h="491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od C C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sk-SK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  <a:endParaRPr lang="sk-S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asfalt</a:t>
                      </a:r>
                      <a:endParaRPr lang="sk-S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tuhá látka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cesty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68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sk-SK" b="1" dirty="0" smtClean="0"/>
              <a:t>STLAČENÉ PLYNNÉ PALIVÁ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4048" y="926810"/>
            <a:ext cx="4139952" cy="4525963"/>
          </a:xfrm>
        </p:spPr>
        <p:txBody>
          <a:bodyPr/>
          <a:lstStyle/>
          <a:p>
            <a:pPr marL="0" indent="0" algn="ctr">
              <a:buNone/>
            </a:pPr>
            <a:r>
              <a:rPr lang="sk-SK" b="1" dirty="0" smtClean="0"/>
              <a:t>LPG</a:t>
            </a:r>
          </a:p>
          <a:p>
            <a:pPr marL="0" indent="0" algn="ctr">
              <a:buNone/>
            </a:pPr>
            <a:r>
              <a:rPr lang="sk-SK" b="1" dirty="0" err="1" smtClean="0"/>
              <a:t>liqiud</a:t>
            </a:r>
            <a:r>
              <a:rPr lang="sk-SK" b="1" dirty="0" smtClean="0"/>
              <a:t> </a:t>
            </a:r>
            <a:r>
              <a:rPr lang="sk-SK" b="1" dirty="0" err="1"/>
              <a:t>petroleum</a:t>
            </a:r>
            <a:r>
              <a:rPr lang="sk-SK" b="1" dirty="0"/>
              <a:t> </a:t>
            </a:r>
            <a:r>
              <a:rPr lang="sk-SK" b="1" dirty="0" err="1" smtClean="0"/>
              <a:t>gas</a:t>
            </a:r>
            <a:endParaRPr lang="sk-SK" b="1" dirty="0" smtClean="0"/>
          </a:p>
          <a:p>
            <a:r>
              <a:rPr lang="sk-SK" dirty="0" smtClean="0"/>
              <a:t>skvapalnený plyn</a:t>
            </a:r>
            <a:endParaRPr lang="sk-SK" dirty="0"/>
          </a:p>
          <a:p>
            <a:r>
              <a:rPr lang="sk-SK" dirty="0" smtClean="0"/>
              <a:t>propán-bután</a:t>
            </a:r>
            <a:endParaRPr lang="sk-SK" dirty="0"/>
          </a:p>
        </p:txBody>
      </p:sp>
      <p:pic>
        <p:nvPicPr>
          <p:cNvPr id="2050" name="Picture 2" descr="Stlačený zemný plyn – Wikipé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1474" y="2716434"/>
            <a:ext cx="209550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NG Company s.r.o. | Opel Zafira 1.6 CNG Ecotec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4440832"/>
            <a:ext cx="3193048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Jazdíte na LPG? Doprajte motoru pri tankovaní kvalitu - TopSpeed.sk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3244277"/>
            <a:ext cx="2917037" cy="226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Prestavba dieselového motoru na LPG | Dieselgas.sk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26501" y="5507260"/>
            <a:ext cx="5403218" cy="1224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symbol obsahu 2"/>
          <p:cNvSpPr txBox="1">
            <a:spLocks/>
          </p:cNvSpPr>
          <p:nvPr/>
        </p:nvSpPr>
        <p:spPr>
          <a:xfrm>
            <a:off x="251520" y="836712"/>
            <a:ext cx="43924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k-SK" b="1" dirty="0" smtClean="0"/>
              <a:t>CNG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k-SK" b="1" dirty="0" err="1" smtClean="0"/>
              <a:t>Compressed</a:t>
            </a:r>
            <a:r>
              <a:rPr lang="sk-SK" b="1" dirty="0" smtClean="0"/>
              <a:t> </a:t>
            </a:r>
            <a:r>
              <a:rPr lang="sk-SK" b="1" dirty="0" err="1" smtClean="0"/>
              <a:t>Natural</a:t>
            </a:r>
            <a:r>
              <a:rPr lang="sk-SK" b="1" dirty="0" smtClean="0"/>
              <a:t> </a:t>
            </a:r>
            <a:r>
              <a:rPr lang="sk-SK" b="1" dirty="0" err="1" smtClean="0"/>
              <a:t>Gas</a:t>
            </a:r>
            <a:endParaRPr lang="sk-SK" b="1" dirty="0" smtClean="0"/>
          </a:p>
          <a:p>
            <a:r>
              <a:rPr lang="sk-SK" dirty="0" smtClean="0"/>
              <a:t>stlačený zemný plyn</a:t>
            </a:r>
          </a:p>
          <a:p>
            <a:r>
              <a:rPr lang="sk-SK" dirty="0"/>
              <a:t>m</a:t>
            </a:r>
            <a:r>
              <a:rPr lang="sk-SK" dirty="0" smtClean="0"/>
              <a:t>etán, etán</a:t>
            </a:r>
          </a:p>
        </p:txBody>
      </p:sp>
    </p:spTree>
    <p:extLst>
      <p:ext uri="{BB962C8B-B14F-4D97-AF65-F5344CB8AC3E}">
        <p14:creationId xmlns:p14="http://schemas.microsoft.com/office/powerpoint/2010/main" val="112350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BENZÍN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Oktánové číslo: percento </a:t>
            </a:r>
            <a:r>
              <a:rPr lang="sk-SK" dirty="0" err="1" smtClean="0"/>
              <a:t>izooktánu</a:t>
            </a:r>
            <a:endParaRPr lang="sk-SK" dirty="0" smtClean="0"/>
          </a:p>
          <a:p>
            <a:r>
              <a:rPr lang="sk-SK" dirty="0" smtClean="0"/>
              <a:t>Rozvetvený oktán – lepšie horí</a:t>
            </a:r>
            <a:endParaRPr lang="sk-SK" dirty="0"/>
          </a:p>
        </p:txBody>
      </p:sp>
      <p:pic>
        <p:nvPicPr>
          <p:cNvPr id="1026" name="Picture 2" descr="Oktánové číslo | Pozri sa na ADITIVA z blízka...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2924420"/>
            <a:ext cx="7582299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60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Oktánové číslo – Wikipédia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13892" y="116632"/>
            <a:ext cx="340462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Oktanové číslo – autolexicon.net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4153864"/>
            <a:ext cx="3904484" cy="263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Nie 95, ale E5. Mení sa označovanie palív na pumpách - Ekonomika SME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511" y="83151"/>
            <a:ext cx="4392488" cy="604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45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147</Words>
  <Application>Microsoft Office PowerPoint</Application>
  <PresentationFormat>Prezentácia na obrazovke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SPRACOVANIE ROPY</vt:lpstr>
      <vt:lpstr>Rafinéria ropy</vt:lpstr>
      <vt:lpstr>Prezentácia programu PowerPoint</vt:lpstr>
      <vt:lpstr>FRAKCIE ROPY</vt:lpstr>
      <vt:lpstr>STLAČENÉ PLYNNÉ PALIVÁ</vt:lpstr>
      <vt:lpstr>BENZÍN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SPRACOVANIE ROPY</dc:title>
  <dc:creator>Katka Radvanská</dc:creator>
  <cp:lastModifiedBy>Katka Radvanska</cp:lastModifiedBy>
  <cp:revision>11</cp:revision>
  <dcterms:created xsi:type="dcterms:W3CDTF">2020-12-09T22:09:36Z</dcterms:created>
  <dcterms:modified xsi:type="dcterms:W3CDTF">2020-12-10T09:40:25Z</dcterms:modified>
</cp:coreProperties>
</file>