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8B2C941-8447-4637-AF3F-BB6208DA0845}" type="datetimeFigureOut">
              <a:rPr lang="sk-SK" smtClean="0"/>
              <a:t>20.04.2020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9ABFB60-142D-4856-8F64-F728E72817F9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449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C941-8447-4637-AF3F-BB6208DA0845}" type="datetimeFigureOut">
              <a:rPr lang="sk-SK" smtClean="0"/>
              <a:t>20.04.2020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BFB60-142D-4856-8F64-F728E72817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5525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C941-8447-4637-AF3F-BB6208DA0845}" type="datetimeFigureOut">
              <a:rPr lang="sk-SK" smtClean="0"/>
              <a:t>20.04.2020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BFB60-142D-4856-8F64-F728E72817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7077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C941-8447-4637-AF3F-BB6208DA0845}" type="datetimeFigureOut">
              <a:rPr lang="sk-SK" smtClean="0"/>
              <a:t>20.04.2020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BFB60-142D-4856-8F64-F728E72817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5100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C941-8447-4637-AF3F-BB6208DA0845}" type="datetimeFigureOut">
              <a:rPr lang="sk-SK" smtClean="0"/>
              <a:t>20.04.2020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BFB60-142D-4856-8F64-F728E72817F9}" type="slidenum">
              <a:rPr lang="sk-SK" smtClean="0"/>
              <a:t>‹#›</a:t>
            </a:fld>
            <a:endParaRPr lang="sk-SK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600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C941-8447-4637-AF3F-BB6208DA0845}" type="datetimeFigureOut">
              <a:rPr lang="sk-SK" smtClean="0"/>
              <a:t>20.04.2020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BFB60-142D-4856-8F64-F728E72817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79237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C941-8447-4637-AF3F-BB6208DA0845}" type="datetimeFigureOut">
              <a:rPr lang="sk-SK" smtClean="0"/>
              <a:t>20.04.2020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BFB60-142D-4856-8F64-F728E72817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743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C941-8447-4637-AF3F-BB6208DA0845}" type="datetimeFigureOut">
              <a:rPr lang="sk-SK" smtClean="0"/>
              <a:t>20.04.2020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BFB60-142D-4856-8F64-F728E72817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43662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C941-8447-4637-AF3F-BB6208DA0845}" type="datetimeFigureOut">
              <a:rPr lang="sk-SK" smtClean="0"/>
              <a:t>20.04.2020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BFB60-142D-4856-8F64-F728E72817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2250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C941-8447-4637-AF3F-BB6208DA0845}" type="datetimeFigureOut">
              <a:rPr lang="sk-SK" smtClean="0"/>
              <a:t>20.04.2020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BFB60-142D-4856-8F64-F728E72817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1188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C941-8447-4637-AF3F-BB6208DA0845}" type="datetimeFigureOut">
              <a:rPr lang="sk-SK" smtClean="0"/>
              <a:t>20.04.2020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BFB60-142D-4856-8F64-F728E72817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8108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8B2C941-8447-4637-AF3F-BB6208DA0845}" type="datetimeFigureOut">
              <a:rPr lang="sk-SK" smtClean="0"/>
              <a:t>20.04.2020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9ABFB60-142D-4856-8F64-F728E72817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3052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688253" cy="2135144"/>
          </a:xfrm>
        </p:spPr>
        <p:txBody>
          <a:bodyPr/>
          <a:lstStyle/>
          <a:p>
            <a:r>
              <a:rPr lang="sk-SK" dirty="0" smtClean="0"/>
              <a:t>PRVÁCI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20734" y="2901142"/>
            <a:ext cx="8756655" cy="2356657"/>
          </a:xfrm>
        </p:spPr>
        <p:txBody>
          <a:bodyPr>
            <a:normAutofit/>
          </a:bodyPr>
          <a:lstStyle/>
          <a:p>
            <a:r>
              <a:rPr lang="sk-SK" sz="4400" dirty="0" smtClean="0"/>
              <a:t>2019/ 2020</a:t>
            </a:r>
            <a:endParaRPr lang="sk-SK" sz="4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122" y="3877285"/>
            <a:ext cx="4505126" cy="253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8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Zažili sme spolu viaceré sviatky-           </a:t>
            </a:r>
            <a:r>
              <a:rPr lang="sk-SK" dirty="0" err="1" smtClean="0"/>
              <a:t>Helloween</a:t>
            </a:r>
            <a:r>
              <a:rPr lang="sk-SK" dirty="0" smtClean="0"/>
              <a:t>...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7050" y="2423507"/>
            <a:ext cx="3939771" cy="295482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045396"/>
            <a:ext cx="5439035" cy="407816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939" y="451170"/>
            <a:ext cx="1821581" cy="18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3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...Mikuláša...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6328" y="1637609"/>
            <a:ext cx="5946136" cy="445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3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... Aj Vianoce. 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194" y="1766454"/>
            <a:ext cx="5386263" cy="40386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486" y="1766454"/>
            <a:ext cx="2702519" cy="202633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034" y="1766454"/>
            <a:ext cx="2578582" cy="193341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486" y="4020200"/>
            <a:ext cx="2582181" cy="193610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2166" y="4020200"/>
            <a:ext cx="2488318" cy="186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1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Zvládli sme veľké projekty </a:t>
            </a:r>
            <a:br>
              <a:rPr lang="sk-SK" dirty="0" smtClean="0"/>
            </a:br>
            <a:r>
              <a:rPr lang="sk-SK" sz="2400" dirty="0" smtClean="0"/>
              <a:t>(Projektový deň)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3748" y="2206076"/>
            <a:ext cx="2705100" cy="202882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178" y="2206076"/>
            <a:ext cx="2714625" cy="203835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748" y="4355004"/>
            <a:ext cx="1143000" cy="203835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901" y="4364529"/>
            <a:ext cx="2705100" cy="202882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760" y="4364529"/>
            <a:ext cx="2705100" cy="202882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8133" y="2196551"/>
            <a:ext cx="2714625" cy="203835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7204" y="4378816"/>
            <a:ext cx="14954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6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A nestratili sme sa ani medzi staršími</a:t>
            </a:r>
            <a:br>
              <a:rPr lang="sk-SK" dirty="0" smtClean="0"/>
            </a:br>
            <a:r>
              <a:rPr lang="sk-SK" sz="2400" dirty="0" smtClean="0"/>
              <a:t>(</a:t>
            </a:r>
            <a:r>
              <a:rPr lang="sk-SK" sz="2400" dirty="0" err="1" smtClean="0"/>
              <a:t>Etwinning</a:t>
            </a:r>
            <a:r>
              <a:rPr lang="sk-SK" sz="2400" dirty="0" smtClean="0"/>
              <a:t> </a:t>
            </a:r>
            <a:r>
              <a:rPr lang="sk-SK" sz="2400" dirty="0" err="1" smtClean="0"/>
              <a:t>day</a:t>
            </a:r>
            <a:r>
              <a:rPr lang="sk-SK" sz="2400" dirty="0" smtClean="0"/>
              <a:t>) </a:t>
            </a:r>
            <a:endParaRPr lang="sk-SK" sz="2400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8247" y="1897367"/>
            <a:ext cx="2797362" cy="372981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69" y="1897367"/>
            <a:ext cx="5779856" cy="433371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0134" y="4548014"/>
            <a:ext cx="2652835" cy="198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8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Dostali sme naše prvé vysvedčenie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0361" y="184542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6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Spolu sme sa zabávali a bolo nám dobre...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011" y="1891146"/>
            <a:ext cx="5386263" cy="40386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378" y="1909503"/>
            <a:ext cx="2714625" cy="203835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378" y="4178878"/>
            <a:ext cx="2851117" cy="213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Teším sa, až sa </a:t>
            </a:r>
            <a:r>
              <a:rPr lang="sk-SK" smtClean="0"/>
              <a:t>znovu uvidíme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8489" y="2057400"/>
            <a:ext cx="718168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3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Naše prvé dni v škole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007" y="2057400"/>
            <a:ext cx="5386263" cy="40386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388" y="1064030"/>
            <a:ext cx="3745531" cy="280838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436" y="4009291"/>
            <a:ext cx="3239434" cy="242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9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Navštívili sme knižnicu v Trnave...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8618" y="1691639"/>
            <a:ext cx="3751576" cy="281291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48" y="1791392"/>
            <a:ext cx="5037512" cy="377710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736" y="4064923"/>
            <a:ext cx="2893616" cy="216962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0194" y="514657"/>
            <a:ext cx="1557290" cy="17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5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... A spoločne sme sa prešli po meste. 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120" y="1774767"/>
            <a:ext cx="5386263" cy="40386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289" y="1742388"/>
            <a:ext cx="5429447" cy="407097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9857" y="609600"/>
            <a:ext cx="877879" cy="102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3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Do školy k nám zavítali hasiči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197" y="1849581"/>
            <a:ext cx="5386263" cy="40386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752" y="1845375"/>
            <a:ext cx="3718299" cy="278796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560" y="4562856"/>
            <a:ext cx="2657174" cy="199233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6699" y="426671"/>
            <a:ext cx="1418704" cy="14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5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Spolu sme športovali...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1315" y="1594748"/>
            <a:ext cx="2260601" cy="301413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81" y="1594748"/>
            <a:ext cx="5265644" cy="394816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092" y="1649568"/>
            <a:ext cx="2278619" cy="303815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164" y="3977348"/>
            <a:ext cx="1919501" cy="255933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2269" y="4371333"/>
            <a:ext cx="2714625" cy="20383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4688" y="423812"/>
            <a:ext cx="868224" cy="86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1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3909" y="1861185"/>
            <a:ext cx="2924175" cy="21907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... A spoznávali svet okolo seba </a:t>
            </a:r>
            <a:r>
              <a:rPr lang="sk-SK" sz="2400" dirty="0" smtClean="0"/>
              <a:t> (Deň stromu)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264" y="4182340"/>
            <a:ext cx="2924175" cy="219075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155" y="1965960"/>
            <a:ext cx="2647950" cy="19812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785" y="4176278"/>
            <a:ext cx="2647950" cy="198120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889" y="1816850"/>
            <a:ext cx="4121267" cy="47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Zapojili sme sa do celoškolských akcií</a:t>
            </a:r>
            <a:br>
              <a:rPr lang="sk-SK" dirty="0" smtClean="0"/>
            </a:br>
            <a:r>
              <a:rPr lang="sk-SK" dirty="0" smtClean="0"/>
              <a:t> </a:t>
            </a:r>
            <a:r>
              <a:rPr lang="sk-SK" sz="2400" dirty="0" smtClean="0"/>
              <a:t>(Deň úsmevu)</a:t>
            </a:r>
            <a:endParaRPr lang="sk-SK" sz="2400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316" y="2494682"/>
            <a:ext cx="4328818" cy="325030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650" y="2397212"/>
            <a:ext cx="3347778" cy="334777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6440" y="1106792"/>
            <a:ext cx="1307780" cy="129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0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... A vytvorili sme si aj akcie triedne.</a:t>
            </a:r>
            <a:br>
              <a:rPr lang="sk-SK" dirty="0" smtClean="0"/>
            </a:br>
            <a:r>
              <a:rPr lang="sk-SK" sz="2400" dirty="0" smtClean="0"/>
              <a:t>        (Deň šarkanov) </a:t>
            </a:r>
            <a:endParaRPr lang="sk-SK" sz="2400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58611" y="1446415"/>
            <a:ext cx="2809172" cy="210630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848" y="3260056"/>
            <a:ext cx="2755844" cy="206632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1178" y="4410592"/>
            <a:ext cx="2705100" cy="202882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127" y="1753986"/>
            <a:ext cx="5691721" cy="4267632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7782" y="367195"/>
            <a:ext cx="1278082" cy="127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áklad">
  <a:themeElements>
    <a:clrScheme name="Základ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Zákla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TM03457444[[fn=Základ]]</Template>
  <TotalTime>114</TotalTime>
  <Words>105</Words>
  <Application>Microsoft Office PowerPoint</Application>
  <PresentationFormat>Širokouhlá</PresentationFormat>
  <Paragraphs>18</Paragraphs>
  <Slides>17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1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19" baseType="lpstr">
      <vt:lpstr>Corbel</vt:lpstr>
      <vt:lpstr>Základ</vt:lpstr>
      <vt:lpstr>PRVÁCI</vt:lpstr>
      <vt:lpstr>Naše prvé dni v škole</vt:lpstr>
      <vt:lpstr>Navštívili sme knižnicu v Trnave...</vt:lpstr>
      <vt:lpstr>... A spoločne sme sa prešli po meste. </vt:lpstr>
      <vt:lpstr>Do školy k nám zavítali hasiči</vt:lpstr>
      <vt:lpstr>Spolu sme športovali...</vt:lpstr>
      <vt:lpstr>... A spoznávali svet okolo seba  (Deň stromu)</vt:lpstr>
      <vt:lpstr>Zapojili sme sa do celoškolských akcií  (Deň úsmevu)</vt:lpstr>
      <vt:lpstr>... A vytvorili sme si aj akcie triedne.         (Deň šarkanov) </vt:lpstr>
      <vt:lpstr>Zažili sme spolu viaceré sviatky-           Helloween...</vt:lpstr>
      <vt:lpstr>...Mikuláša...</vt:lpstr>
      <vt:lpstr>... Aj Vianoce. </vt:lpstr>
      <vt:lpstr>Zvládli sme veľké projekty  (Projektový deň)</vt:lpstr>
      <vt:lpstr>A nestratili sme sa ani medzi staršími (Etwinning day) </vt:lpstr>
      <vt:lpstr>Dostali sme naše prvé vysvedčenie</vt:lpstr>
      <vt:lpstr>Spolu sme sa zabávali a bolo nám dobre...</vt:lpstr>
      <vt:lpstr>Teším sa, až sa znovu uvidíme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PRVÁCI</dc:title>
  <dc:creator>peter doka</dc:creator>
  <cp:lastModifiedBy>peter doka</cp:lastModifiedBy>
  <cp:revision>13</cp:revision>
  <dcterms:created xsi:type="dcterms:W3CDTF">2020-04-20T22:09:54Z</dcterms:created>
  <dcterms:modified xsi:type="dcterms:W3CDTF">2020-04-21T00:04:04Z</dcterms:modified>
</cp:coreProperties>
</file>