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1C3E6F-ABA3-49B9-AECC-E5DD6860C558}" type="datetimeFigureOut">
              <a:rPr lang="sk-SK" smtClean="0"/>
              <a:pPr/>
              <a:t>25. 10. 2021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F15F92-1CE6-4A9B-904F-FF0F042FB65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hedgehog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062912" cy="1752600"/>
          </a:xfrm>
        </p:spPr>
        <p:txBody>
          <a:bodyPr/>
          <a:lstStyle/>
          <a:p>
            <a:r>
              <a:rPr lang="sk-SK" dirty="0"/>
              <a:t>Laura </a:t>
            </a:r>
            <a:r>
              <a:rPr lang="sk-SK" dirty="0" smtClean="0"/>
              <a:t>M.</a:t>
            </a:r>
          </a:p>
          <a:p>
            <a:r>
              <a:rPr lang="en-US" dirty="0" smtClean="0"/>
              <a:t>3rd year of elementary school </a:t>
            </a:r>
            <a:r>
              <a:rPr lang="en-US" dirty="0" err="1" smtClean="0"/>
              <a:t>Dohnany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3246664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Did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know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dark hedgehog has a noisy sound –</a:t>
            </a:r>
            <a:r>
              <a:rPr lang="sk-SK" dirty="0" smtClean="0"/>
              <a:t> </a:t>
            </a:r>
            <a:r>
              <a:rPr lang="sk-SK" dirty="0" err="1" smtClean="0"/>
              <a:t>wheeze</a:t>
            </a:r>
            <a:r>
              <a:rPr lang="sk-SK" dirty="0" smtClean="0"/>
              <a:t>, </a:t>
            </a:r>
            <a:r>
              <a:rPr lang="sk-SK" dirty="0" err="1" smtClean="0"/>
              <a:t>whistle</a:t>
            </a:r>
            <a:r>
              <a:rPr lang="sk-SK" dirty="0" smtClean="0"/>
              <a:t>, </a:t>
            </a:r>
            <a:r>
              <a:rPr lang="sk-SK" dirty="0" err="1" smtClean="0"/>
              <a:t>eat</a:t>
            </a:r>
            <a:r>
              <a:rPr lang="sk-SK" dirty="0" smtClean="0"/>
              <a:t> </a:t>
            </a:r>
            <a:r>
              <a:rPr lang="sk-SK" dirty="0" err="1" smtClean="0"/>
              <a:t>loudly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814" y="3068960"/>
            <a:ext cx="4628372" cy="3137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485676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A1B1445-ED69-4DAE-96A1-A0BC859D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 anchor="ctr">
            <a:normAutofit/>
          </a:bodyPr>
          <a:lstStyle/>
          <a:p>
            <a:r>
              <a:rPr lang="sk-SK" dirty="0"/>
              <a:t>        Básnička o ježkovi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78B8A18-8B80-4500-98B1-097BE7330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 anchor="t">
            <a:normAutofit/>
          </a:bodyPr>
          <a:lstStyle/>
          <a:p>
            <a:pPr marL="64008" indent="0" fontAlgn="base">
              <a:lnSpc>
                <a:spcPct val="90000"/>
              </a:lnSpc>
              <a:buNone/>
            </a:pPr>
            <a:r>
              <a:rPr lang="sk-SK" sz="1800" b="0" i="0" dirty="0">
                <a:effectLst/>
              </a:rPr>
              <a:t>Lezie ježko, lezie v lese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jabĺčka si domov nesie.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/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Deti v lese behajú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ježka všade hľadajú.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/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Lezie ježko, lezie v lese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jabĺčka si domov nesie.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/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Pichá sem a pichá tam,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ja sa pichnúť nenechám.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/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Lezie ježko, lezie v lese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jabĺčka si domov nesie.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/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Do lístia sa zahrabal,</a:t>
            </a:r>
            <a:br>
              <a:rPr lang="sk-SK" sz="1800" b="0" i="0" dirty="0">
                <a:effectLst/>
              </a:rPr>
            </a:br>
            <a:r>
              <a:rPr lang="sk-SK" sz="1800" b="0" i="0" dirty="0">
                <a:effectLst/>
              </a:rPr>
              <a:t>schúlil sa a tíško spal.</a:t>
            </a:r>
          </a:p>
          <a:p>
            <a:pPr marL="64008" indent="0" fontAlgn="base">
              <a:lnSpc>
                <a:spcPct val="90000"/>
              </a:lnSpc>
              <a:buNone/>
            </a:pPr>
            <a:endParaRPr lang="sk-SK" sz="1800" dirty="0">
              <a:effectLst/>
            </a:endParaRPr>
          </a:p>
          <a:p>
            <a:pPr marL="64008" indent="0">
              <a:lnSpc>
                <a:spcPct val="90000"/>
              </a:lnSpc>
              <a:buNone/>
            </a:pPr>
            <a:endParaRPr lang="sk-SK" sz="1800" dirty="0"/>
          </a:p>
        </p:txBody>
      </p:sp>
      <p:pic>
        <p:nvPicPr>
          <p:cNvPr id="1026" name="Picture 2" descr="Erinaceus europaeus (jež tmavý, západný, západoeurópsky)">
            <a:extLst>
              <a:ext uri="{FF2B5EF4-FFF2-40B4-BE49-F238E27FC236}">
                <a16:creationId xmlns="" xmlns:a16="http://schemas.microsoft.com/office/drawing/2014/main" id="{4299AC39-9DC5-4532-95BC-3AE30224BE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769" b="1"/>
          <a:stretch/>
        </p:blipFill>
        <p:spPr bwMode="auto">
          <a:xfrm>
            <a:off x="4648200" y="1722437"/>
            <a:ext cx="40386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87337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2D5E2B-A508-4703-9AE6-133E92ED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 anchor="ctr">
            <a:normAutofit/>
          </a:bodyPr>
          <a:lstStyle/>
          <a:p>
            <a:r>
              <a:rPr lang="sk-SK" dirty="0" err="1" smtClean="0"/>
              <a:t>Take</a:t>
            </a:r>
            <a:r>
              <a:rPr lang="sk-SK" dirty="0" smtClean="0"/>
              <a:t> a </a:t>
            </a:r>
            <a:r>
              <a:rPr lang="sk-SK" dirty="0" err="1" smtClean="0"/>
              <a:t>look</a:t>
            </a: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1D60907-58C4-4C98-B530-1AC66537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 anchor="t">
            <a:normAutofit/>
          </a:bodyPr>
          <a:lstStyle/>
          <a:p>
            <a:r>
              <a:rPr lang="sk-SK" dirty="0"/>
              <a:t>https://youtu.be/ppmxR9IX8ug</a:t>
            </a:r>
          </a:p>
        </p:txBody>
      </p:sp>
      <p:pic>
        <p:nvPicPr>
          <p:cNvPr id="2050" name="Picture 2" descr="Ježko – náš jesenný kamarát">
            <a:extLst>
              <a:ext uri="{FF2B5EF4-FFF2-40B4-BE49-F238E27FC236}">
                <a16:creationId xmlns="" xmlns:a16="http://schemas.microsoft.com/office/drawing/2014/main" id="{96889928-4098-4EDD-9109-978D62D4E7A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236" r="21927" b="1"/>
          <a:stretch/>
        </p:blipFill>
        <p:spPr bwMode="auto">
          <a:xfrm>
            <a:off x="4648200" y="1722437"/>
            <a:ext cx="40386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089890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3E9B2FA-A10D-4BA6-AFCB-EE706889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Thank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smtClean="0"/>
              <a:t>attention</a:t>
            </a:r>
            <a:endParaRPr lang="sk-SK" dirty="0"/>
          </a:p>
        </p:txBody>
      </p:sp>
      <p:pic>
        <p:nvPicPr>
          <p:cNvPr id="4098" name="Picture 2" descr="Jesenný návštevník ježko a čo ste o ňom možno nevedeli | SDEŤMI.com">
            <a:extLst>
              <a:ext uri="{FF2B5EF4-FFF2-40B4-BE49-F238E27FC236}">
                <a16:creationId xmlns="" xmlns:a16="http://schemas.microsoft.com/office/drawing/2014/main" id="{7161C5C1-3542-4D3E-96FE-35F403071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943" y="3398028"/>
            <a:ext cx="3919931" cy="2710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Čo robiť, keď v zimnom období objavíte v záhrade ježka?">
            <a:extLst>
              <a:ext uri="{FF2B5EF4-FFF2-40B4-BE49-F238E27FC236}">
                <a16:creationId xmlns="" xmlns:a16="http://schemas.microsoft.com/office/drawing/2014/main" id="{57A87BD4-0F88-4827-A2F5-067C3C9C8D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34941"/>
            <a:ext cx="4788743" cy="251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572002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err="1" smtClean="0"/>
              <a:t>It</a:t>
            </a:r>
            <a:r>
              <a:rPr lang="sk-SK" sz="4000" dirty="0" smtClean="0"/>
              <a:t> </a:t>
            </a:r>
            <a:r>
              <a:rPr lang="sk-SK" sz="4000" dirty="0" err="1" smtClean="0"/>
              <a:t>lives</a:t>
            </a:r>
            <a:endParaRPr lang="sk-SK" sz="40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smtClean="0"/>
              <a:t>forests, in fields and meadows</a:t>
            </a:r>
            <a:endParaRPr lang="sk-SK" sz="2800" dirty="0"/>
          </a:p>
        </p:txBody>
      </p:sp>
      <p:sp>
        <p:nvSpPr>
          <p:cNvPr id="5" name="Zástupný symbol text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sz="2800" dirty="0"/>
              <a:t>Lesoch , na lúkach a poliach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0648"/>
            <a:ext cx="54006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93647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0" y="260648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dark</a:t>
            </a:r>
            <a:r>
              <a:rPr lang="sk-SK" dirty="0" smtClean="0"/>
              <a:t> </a:t>
            </a:r>
            <a:r>
              <a:rPr lang="sk-SK" dirty="0" err="1" smtClean="0"/>
              <a:t>hedgehog</a:t>
            </a:r>
            <a:r>
              <a:rPr lang="sk-SK" dirty="0" smtClean="0"/>
              <a:t> </a:t>
            </a:r>
            <a:r>
              <a:rPr lang="sk-SK" dirty="0" smtClean="0"/>
              <a:t>has </a:t>
            </a:r>
            <a:r>
              <a:rPr lang="sk-SK" dirty="0" err="1" smtClean="0"/>
              <a:t>got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064896" cy="4176464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dirty="0" smtClean="0"/>
              <a:t>body covered with needles under which he has fine fur</a:t>
            </a:r>
            <a:endParaRPr lang="sk-SK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56992"/>
            <a:ext cx="6192688" cy="339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8790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hedgehog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His</a:t>
            </a:r>
            <a:r>
              <a:rPr lang="sk-SK" dirty="0" smtClean="0"/>
              <a:t> </a:t>
            </a:r>
            <a:r>
              <a:rPr lang="en-US" dirty="0" smtClean="0"/>
              <a:t>body is brown and gray</a:t>
            </a:r>
            <a:endParaRPr lang="sk-SK" dirty="0" smtClean="0"/>
          </a:p>
          <a:p>
            <a:r>
              <a:rPr lang="sk-SK" dirty="0" smtClean="0"/>
              <a:t>T</a:t>
            </a:r>
            <a:r>
              <a:rPr lang="en-US" dirty="0" smtClean="0"/>
              <a:t>he ends of the needles are yellow</a:t>
            </a: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5"/>
            <a:ext cx="5279082" cy="29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09827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 has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eyesight</a:t>
            </a:r>
            <a:r>
              <a:rPr lang="sk-SK" dirty="0" smtClean="0"/>
              <a:t>, </a:t>
            </a:r>
            <a:r>
              <a:rPr lang="sk-SK" dirty="0" err="1" smtClean="0"/>
              <a:t>but</a:t>
            </a:r>
            <a:r>
              <a:rPr lang="sk-SK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smell</a:t>
            </a:r>
            <a:endParaRPr lang="sk-SK" dirty="0" smtClean="0"/>
          </a:p>
          <a:p>
            <a:r>
              <a:rPr lang="en-US" dirty="0" smtClean="0"/>
              <a:t>When he is in danger</a:t>
            </a:r>
            <a:r>
              <a:rPr lang="sk-SK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huddled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endParaRPr lang="sk-SK" dirty="0" smtClean="0"/>
          </a:p>
          <a:p>
            <a:r>
              <a:rPr lang="en-US" dirty="0" smtClean="0"/>
              <a:t>They are protected by law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25144"/>
            <a:ext cx="2753866" cy="189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951500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Reproduction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young are born alive and during birth they have prickles under the skin so as not to injure the mother</a:t>
            </a:r>
            <a:r>
              <a:rPr lang="sk-SK" dirty="0" smtClean="0"/>
              <a:t>.</a:t>
            </a:r>
          </a:p>
          <a:p>
            <a:r>
              <a:rPr lang="en-US" dirty="0" smtClean="0"/>
              <a:t> </a:t>
            </a:r>
            <a:r>
              <a:rPr lang="sk-SK" dirty="0" smtClean="0"/>
              <a:t>W</a:t>
            </a:r>
            <a:r>
              <a:rPr lang="en-US" dirty="0" smtClean="0"/>
              <a:t>hen hedgehog cubs are born, they drink breast milk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68380"/>
            <a:ext cx="3096344" cy="262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14790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Breathing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breathe through their lungs through their noses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8471646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Food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feed on earthworms, insects, snails...</a:t>
            </a:r>
            <a:endParaRPr lang="sk-SK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36912"/>
            <a:ext cx="520657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3832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They're</a:t>
            </a:r>
            <a:r>
              <a:rPr lang="sk-SK" dirty="0" smtClean="0"/>
              <a:t> </a:t>
            </a:r>
            <a:r>
              <a:rPr lang="sk-SK" dirty="0" err="1" smtClean="0"/>
              <a:t>moving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move by moving the hind and </a:t>
            </a:r>
            <a:r>
              <a:rPr lang="sk-SK" dirty="0" smtClean="0"/>
              <a:t>front </a:t>
            </a:r>
            <a:r>
              <a:rPr lang="sk-SK" dirty="0" err="1" smtClean="0"/>
              <a:t>legs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52936"/>
            <a:ext cx="4808934" cy="336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795630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11436</TotalTime>
  <Words>192</Words>
  <Application>Microsoft Office PowerPoint</Application>
  <PresentationFormat>Předvádění na obrazovce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Nadšenie</vt:lpstr>
      <vt:lpstr>Dark hedgehog</vt:lpstr>
      <vt:lpstr>It lives</vt:lpstr>
      <vt:lpstr>The dark hedgehog has got</vt:lpstr>
      <vt:lpstr>Dark hedgehog</vt:lpstr>
      <vt:lpstr>Did you know?</vt:lpstr>
      <vt:lpstr>Reproduction</vt:lpstr>
      <vt:lpstr>Breathing</vt:lpstr>
      <vt:lpstr>Food</vt:lpstr>
      <vt:lpstr>They're moving </vt:lpstr>
      <vt:lpstr>Did you know?</vt:lpstr>
      <vt:lpstr>        Básnička o ježkovi </vt:lpstr>
      <vt:lpstr>Take a look</vt:lpstr>
      <vt:lpstr>Thank you for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 tmavý</dc:title>
  <dc:creator>Student</dc:creator>
  <cp:lastModifiedBy>PC</cp:lastModifiedBy>
  <cp:revision>29</cp:revision>
  <dcterms:created xsi:type="dcterms:W3CDTF">2021-04-07T09:31:58Z</dcterms:created>
  <dcterms:modified xsi:type="dcterms:W3CDTF">2021-10-25T19:01:13Z</dcterms:modified>
</cp:coreProperties>
</file>