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4" r:id="rId4"/>
    <p:sldId id="274" r:id="rId5"/>
    <p:sldId id="275" r:id="rId6"/>
    <p:sldId id="276" r:id="rId7"/>
    <p:sldId id="271" r:id="rId8"/>
    <p:sldId id="272" r:id="rId9"/>
    <p:sldId id="273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67A3-48B1-4CE0-83F0-A5AC8604D30A}" type="datetimeFigureOut">
              <a:rPr lang="sk-SK" smtClean="0"/>
              <a:t>21. 2. 2022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A518-9FC8-42EE-8B44-8888571FED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008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67A3-48B1-4CE0-83F0-A5AC8604D30A}" type="datetimeFigureOut">
              <a:rPr lang="sk-SK" smtClean="0"/>
              <a:t>21. 2. 2022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A518-9FC8-42EE-8B44-8888571FED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177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67A3-48B1-4CE0-83F0-A5AC8604D30A}" type="datetimeFigureOut">
              <a:rPr lang="sk-SK" smtClean="0"/>
              <a:t>21. 2. 2022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A518-9FC8-42EE-8B44-8888571FED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4720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67A3-48B1-4CE0-83F0-A5AC8604D30A}" type="datetimeFigureOut">
              <a:rPr lang="sk-SK" smtClean="0"/>
              <a:t>21. 2. 2022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A518-9FC8-42EE-8B44-8888571FED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500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67A3-48B1-4CE0-83F0-A5AC8604D30A}" type="datetimeFigureOut">
              <a:rPr lang="sk-SK" smtClean="0"/>
              <a:t>21. 2. 2022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A518-9FC8-42EE-8B44-8888571FED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837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67A3-48B1-4CE0-83F0-A5AC8604D30A}" type="datetimeFigureOut">
              <a:rPr lang="sk-SK" smtClean="0"/>
              <a:t>21. 2. 2022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A518-9FC8-42EE-8B44-8888571FED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498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67A3-48B1-4CE0-83F0-A5AC8604D30A}" type="datetimeFigureOut">
              <a:rPr lang="sk-SK" smtClean="0"/>
              <a:t>21. 2. 2022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A518-9FC8-42EE-8B44-8888571FED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111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67A3-48B1-4CE0-83F0-A5AC8604D30A}" type="datetimeFigureOut">
              <a:rPr lang="sk-SK" smtClean="0"/>
              <a:t>21. 2. 2022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A518-9FC8-42EE-8B44-8888571FED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454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67A3-48B1-4CE0-83F0-A5AC8604D30A}" type="datetimeFigureOut">
              <a:rPr lang="sk-SK" smtClean="0"/>
              <a:t>21. 2. 2022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A518-9FC8-42EE-8B44-8888571FED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538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67A3-48B1-4CE0-83F0-A5AC8604D30A}" type="datetimeFigureOut">
              <a:rPr lang="sk-SK" smtClean="0"/>
              <a:t>21. 2. 2022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A518-9FC8-42EE-8B44-8888571FED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171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67A3-48B1-4CE0-83F0-A5AC8604D30A}" type="datetimeFigureOut">
              <a:rPr lang="sk-SK" smtClean="0"/>
              <a:t>21. 2. 2022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A518-9FC8-42EE-8B44-8888571FED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022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667A3-48B1-4CE0-83F0-A5AC8604D30A}" type="datetimeFigureOut">
              <a:rPr lang="sk-SK" smtClean="0"/>
              <a:t>21. 2. 2022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5A518-9FC8-42EE-8B44-8888571FED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5971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b/ba/Museo_de_La_Plata_-_Migmatita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PREMENENÉ HORNINY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632848" cy="1752600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348210"/>
            <a:ext cx="339194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9642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3.5 The Rock Cycle – Physical Geography and Natural Disaster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5763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27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PREMENENÉ HORNINY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Vznikli z opätovným posunom hornín do hĺbky</a:t>
            </a:r>
          </a:p>
          <a:p>
            <a:r>
              <a:rPr lang="sk-SK" dirty="0" smtClean="0"/>
              <a:t>Pôsobil tu vysoký tlak a teplota</a:t>
            </a:r>
          </a:p>
          <a:p>
            <a:r>
              <a:rPr lang="sk-SK" dirty="0" smtClean="0"/>
              <a:t>Tým sa zmenila štruktúra horniny – spevnila sa, dostala vrstevnatý </a:t>
            </a:r>
            <a:r>
              <a:rPr lang="sk-SK" b="1" dirty="0" smtClean="0"/>
              <a:t>bridlicovitý </a:t>
            </a:r>
            <a:r>
              <a:rPr lang="sk-SK" dirty="0" smtClean="0"/>
              <a:t>vzhľad, zmenili sa viaceré vlastnosti</a:t>
            </a:r>
          </a:p>
        </p:txBody>
      </p:sp>
      <p:pic>
        <p:nvPicPr>
          <p:cNvPr id="5" name="Picture 2" descr="C:\Users\zuzka\Pictures\premena-hornín.jpg"/>
          <p:cNvPicPr>
            <a:picLocks noChangeAspect="1" noChangeArrowheads="1"/>
          </p:cNvPicPr>
          <p:nvPr/>
        </p:nvPicPr>
        <p:blipFill>
          <a:blip r:embed="rId2" cstate="print"/>
          <a:srcRect t="43780" r="34229" b="9601"/>
          <a:stretch>
            <a:fillRect/>
          </a:stretch>
        </p:blipFill>
        <p:spPr bwMode="auto">
          <a:xfrm>
            <a:off x="1691680" y="4268158"/>
            <a:ext cx="5184576" cy="2204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878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2"/>
          <p:cNvSpPr txBox="1">
            <a:spLocks/>
          </p:cNvSpPr>
          <p:nvPr/>
        </p:nvSpPr>
        <p:spPr>
          <a:xfrm>
            <a:off x="467544" y="260648"/>
            <a:ext cx="8153400" cy="118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b="1" dirty="0" smtClean="0"/>
              <a:t>Majú bridličnatý vzhľad </a:t>
            </a:r>
            <a:r>
              <a:rPr lang="sk-SK" dirty="0" smtClean="0"/>
              <a:t>- pásikavý</a:t>
            </a:r>
            <a:endParaRPr lang="cs-CZ" dirty="0"/>
          </a:p>
        </p:txBody>
      </p:sp>
      <p:pic>
        <p:nvPicPr>
          <p:cNvPr id="5" name="Picture 5" descr="Súbor:Museo de La Plata - Migmatit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80729"/>
            <a:ext cx="3995936" cy="299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Prírodná štiepaná bridlica Nera Grigio hr. 30-50 mm, rozmer 10-50 cm |  Slapaky.sk - Kameň Onl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7510"/>
            <a:ext cx="5407365" cy="360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41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To, jaké minerály a horniny při přeměně vznikají, záleží na tom, jaká hornina se přeměňuje a na jejím chemickém složení."/>
          <p:cNvPicPr>
            <a:picLocks noChangeAspect="1" noChangeArrowheads="1"/>
          </p:cNvPicPr>
          <p:nvPr/>
        </p:nvPicPr>
        <p:blipFill>
          <a:blip r:embed="rId2" cstate="print"/>
          <a:srcRect t="7369"/>
          <a:stretch>
            <a:fillRect/>
          </a:stretch>
        </p:blipFill>
        <p:spPr bwMode="auto">
          <a:xfrm>
            <a:off x="1" y="908720"/>
            <a:ext cx="9144000" cy="5184576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3203848" y="263691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Fylit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11931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sz="quarter" idx="1"/>
          </p:nvPr>
        </p:nvSpPr>
        <p:spPr>
          <a:xfrm>
            <a:off x="0" y="-19392"/>
            <a:ext cx="3203848" cy="640080"/>
          </a:xfrm>
        </p:spPr>
        <p:txBody>
          <a:bodyPr/>
          <a:lstStyle/>
          <a:p>
            <a:pPr algn="ctr"/>
            <a:r>
              <a:rPr lang="sk-SK" sz="3600" dirty="0" smtClean="0"/>
              <a:t>FYLIT</a:t>
            </a:r>
            <a:endParaRPr lang="cs-CZ" sz="36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0" y="692696"/>
            <a:ext cx="3131840" cy="4032448"/>
          </a:xfrm>
        </p:spPr>
        <p:txBody>
          <a:bodyPr>
            <a:normAutofit/>
          </a:bodyPr>
          <a:lstStyle/>
          <a:p>
            <a:r>
              <a:rPr lang="sk-SK" sz="2400" b="1" dirty="0" smtClean="0"/>
              <a:t>Bridlica</a:t>
            </a:r>
          </a:p>
          <a:p>
            <a:r>
              <a:rPr lang="sk-SK" sz="2400" dirty="0" smtClean="0"/>
              <a:t>Z </a:t>
            </a:r>
            <a:r>
              <a:rPr lang="sk-SK" sz="2400" dirty="0" smtClean="0"/>
              <a:t>ílovitej horniny</a:t>
            </a:r>
          </a:p>
          <a:p>
            <a:r>
              <a:rPr lang="sk-SK" sz="2400" dirty="0" smtClean="0"/>
              <a:t>Lesklý, na ohmat mastný</a:t>
            </a:r>
          </a:p>
          <a:p>
            <a:r>
              <a:rPr lang="sk-SK" sz="2400" dirty="0" smtClean="0"/>
              <a:t>Štiepi sa na tenké doštičky </a:t>
            </a:r>
          </a:p>
          <a:p>
            <a:r>
              <a:rPr lang="sk-SK" sz="2400" dirty="0" smtClean="0"/>
              <a:t>Krytina na strechy</a:t>
            </a:r>
            <a:endParaRPr lang="cs-CZ" sz="2400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2843808" y="0"/>
            <a:ext cx="3886200" cy="640080"/>
          </a:xfrm>
        </p:spPr>
        <p:txBody>
          <a:bodyPr>
            <a:normAutofit/>
          </a:bodyPr>
          <a:lstStyle/>
          <a:p>
            <a:pPr algn="ctr"/>
            <a:r>
              <a:rPr lang="sk-SK" sz="3600" dirty="0" smtClean="0"/>
              <a:t>SVOR</a:t>
            </a:r>
            <a:endParaRPr lang="cs-CZ" sz="3600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3059832" y="692696"/>
            <a:ext cx="3112368" cy="2088232"/>
          </a:xfrm>
        </p:spPr>
        <p:txBody>
          <a:bodyPr>
            <a:normAutofit/>
          </a:bodyPr>
          <a:lstStyle/>
          <a:p>
            <a:r>
              <a:rPr lang="sk-SK" sz="2400" dirty="0" smtClean="0"/>
              <a:t>Výrazne lesklý</a:t>
            </a:r>
          </a:p>
          <a:p>
            <a:r>
              <a:rPr lang="sk-SK" sz="2400" dirty="0" smtClean="0"/>
              <a:t>Tepelná a elektrická izolácia</a:t>
            </a:r>
            <a:endParaRPr lang="cs-CZ" sz="2400" dirty="0"/>
          </a:p>
        </p:txBody>
      </p:sp>
      <p:pic>
        <p:nvPicPr>
          <p:cNvPr id="66562" name="Picture 2" descr="Fylit | TOPGEO"/>
          <p:cNvPicPr>
            <a:picLocks noChangeAspect="1" noChangeArrowheads="1"/>
          </p:cNvPicPr>
          <p:nvPr/>
        </p:nvPicPr>
        <p:blipFill>
          <a:blip r:embed="rId2" cstate="print"/>
          <a:srcRect t="11327" b="6065"/>
          <a:stretch>
            <a:fillRect/>
          </a:stretch>
        </p:blipFill>
        <p:spPr bwMode="auto">
          <a:xfrm>
            <a:off x="107504" y="4606973"/>
            <a:ext cx="2808312" cy="223224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pic>
      <p:pic>
        <p:nvPicPr>
          <p:cNvPr id="66564" name="Picture 4" descr="metamorfované horniny"/>
          <p:cNvPicPr>
            <a:picLocks noChangeAspect="1" noChangeArrowheads="1"/>
          </p:cNvPicPr>
          <p:nvPr/>
        </p:nvPicPr>
        <p:blipFill>
          <a:blip r:embed="rId3" cstate="print"/>
          <a:srcRect l="12250" r="12501" b="17435"/>
          <a:stretch>
            <a:fillRect/>
          </a:stretch>
        </p:blipFill>
        <p:spPr bwMode="auto">
          <a:xfrm>
            <a:off x="3059832" y="2748604"/>
            <a:ext cx="3096344" cy="230425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10" name="Zástupný symbol textu 4"/>
          <p:cNvSpPr txBox="1">
            <a:spLocks/>
          </p:cNvSpPr>
          <p:nvPr/>
        </p:nvSpPr>
        <p:spPr>
          <a:xfrm>
            <a:off x="6012160" y="-27384"/>
            <a:ext cx="3131840" cy="64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3600" dirty="0" smtClean="0"/>
              <a:t>RULA</a:t>
            </a:r>
            <a:endParaRPr lang="cs-CZ" sz="3600" dirty="0"/>
          </a:p>
        </p:txBody>
      </p:sp>
      <p:sp>
        <p:nvSpPr>
          <p:cNvPr id="11" name="Zástupný symbol obsahu 2"/>
          <p:cNvSpPr txBox="1">
            <a:spLocks/>
          </p:cNvSpPr>
          <p:nvPr/>
        </p:nvSpPr>
        <p:spPr>
          <a:xfrm>
            <a:off x="6156176" y="692696"/>
            <a:ext cx="2986402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Prúžkovaný vzhľad</a:t>
            </a:r>
          </a:p>
          <a:p>
            <a:r>
              <a:rPr lang="sk-SK" dirty="0" smtClean="0"/>
              <a:t>Stavebný a dlažobný </a:t>
            </a:r>
            <a:r>
              <a:rPr lang="sk-SK" dirty="0" smtClean="0"/>
              <a:t>kameň</a:t>
            </a:r>
          </a:p>
          <a:p>
            <a:endParaRPr lang="sk-SK" dirty="0"/>
          </a:p>
          <a:p>
            <a:r>
              <a:rPr lang="sk-SK" dirty="0" smtClean="0"/>
              <a:t>Rula vznikla aj premenou žuly</a:t>
            </a:r>
            <a:endParaRPr lang="cs-CZ" dirty="0"/>
          </a:p>
        </p:txBody>
      </p:sp>
      <p:pic>
        <p:nvPicPr>
          <p:cNvPr id="12" name="Picture 2" descr="Gneiss Rock: Definition, Uses &amp; Formation | Study.c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8667" y="4437112"/>
            <a:ext cx="3048000" cy="228600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pic>
      <p:cxnSp>
        <p:nvCxnSpPr>
          <p:cNvPr id="9" name="Rovná spojovacia šípka 8"/>
          <p:cNvCxnSpPr/>
          <p:nvPr/>
        </p:nvCxnSpPr>
        <p:spPr>
          <a:xfrm>
            <a:off x="2411760" y="292656"/>
            <a:ext cx="1224136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>
          <a:xfrm>
            <a:off x="5544108" y="306197"/>
            <a:ext cx="1224136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72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0" uiExpand="1" build="p"/>
      <p:bldP spid="6" grpId="0" uiExpand="1" build="p"/>
      <p:bldP spid="10" grpId="0" uiExpand="1" build="p"/>
      <p:bldP spid="1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MRAMOR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/>
          <a:lstStyle/>
          <a:p>
            <a:r>
              <a:rPr lang="sk-SK" dirty="0" smtClean="0"/>
              <a:t>CaCO</a:t>
            </a:r>
            <a:r>
              <a:rPr lang="sk-SK" baseline="-25000" dirty="0" smtClean="0"/>
              <a:t>3</a:t>
            </a:r>
          </a:p>
          <a:p>
            <a:r>
              <a:rPr lang="sk-SK" dirty="0" smtClean="0"/>
              <a:t>Vznikol premenou vápencových hornín</a:t>
            </a:r>
          </a:p>
          <a:p>
            <a:r>
              <a:rPr lang="sk-SK" dirty="0" smtClean="0"/>
              <a:t>Veľmi tvrdý, odolný, pekný</a:t>
            </a:r>
          </a:p>
          <a:p>
            <a:r>
              <a:rPr lang="sk-SK" dirty="0" smtClean="0"/>
              <a:t>Rozpúšťa sa v kyseline, kyslom daždi</a:t>
            </a:r>
            <a:endParaRPr lang="sk-SK" dirty="0"/>
          </a:p>
        </p:txBody>
      </p:sp>
      <p:pic>
        <p:nvPicPr>
          <p:cNvPr id="1026" name="Picture 2" descr="Mramor – Wikipé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39887"/>
            <a:ext cx="342900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amajka - mramory - GET s.r.o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78805"/>
            <a:ext cx="3600400" cy="286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chelangelov „Dávid“ – fakty, ktoré nie každý pozná a v škole vám ich  nikto nepovie - SlovenskýVirál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4" r="38112"/>
          <a:stretch/>
        </p:blipFill>
        <p:spPr bwMode="auto">
          <a:xfrm>
            <a:off x="7407449" y="0"/>
            <a:ext cx="173655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23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GRAFIT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r>
              <a:rPr lang="sk-SK" dirty="0" smtClean="0"/>
              <a:t>Vznikol premenou </a:t>
            </a:r>
            <a:r>
              <a:rPr lang="sk-SK" dirty="0" err="1" smtClean="0"/>
              <a:t>uhlíkatých</a:t>
            </a:r>
            <a:r>
              <a:rPr lang="sk-SK" dirty="0" smtClean="0"/>
              <a:t> hornín, pravdepodobne aj uhlia</a:t>
            </a:r>
            <a:endParaRPr lang="sk-SK" dirty="0"/>
          </a:p>
        </p:txBody>
      </p:sp>
      <p:pic>
        <p:nvPicPr>
          <p:cNvPr id="2050" name="Picture 2" descr="ŽENA-IN - Neobyčejný nerost jménem graf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3"/>
          <a:stretch/>
        </p:blipFill>
        <p:spPr bwMode="auto">
          <a:xfrm>
            <a:off x="971599" y="2780928"/>
            <a:ext cx="7400925" cy="386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3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Ásványbo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027" y="3573016"/>
            <a:ext cx="41284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gnetit | kamene na vzostu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03" y="3176972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MAGNETIT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Fe</a:t>
            </a:r>
            <a:r>
              <a:rPr lang="sk-SK" baseline="-25000" dirty="0" smtClean="0"/>
              <a:t>3</a:t>
            </a:r>
            <a:r>
              <a:rPr lang="sk-SK" dirty="0" smtClean="0"/>
              <a:t>O</a:t>
            </a:r>
            <a:r>
              <a:rPr lang="sk-SK" baseline="-25000" dirty="0" smtClean="0"/>
              <a:t>4</a:t>
            </a:r>
          </a:p>
          <a:p>
            <a:r>
              <a:rPr lang="sk-SK" dirty="0" smtClean="0"/>
              <a:t>Vznikol premenou rôznych železných rúd</a:t>
            </a:r>
          </a:p>
          <a:p>
            <a:r>
              <a:rPr lang="sk-SK" dirty="0" smtClean="0"/>
              <a:t>Vysoký tlak spôsobil usporiadanie atómov železa -&gt; magnetické vlastnosti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5145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122</Words>
  <Application>Microsoft Office PowerPoint</Application>
  <PresentationFormat>Prezentácia na obrazovke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Motív Office</vt:lpstr>
      <vt:lpstr>PREMENENÉ HORNINY</vt:lpstr>
      <vt:lpstr>Prezentácia programu PowerPoint</vt:lpstr>
      <vt:lpstr>PREMENENÉ HORNINY</vt:lpstr>
      <vt:lpstr>Prezentácia programu PowerPoint</vt:lpstr>
      <vt:lpstr>Prezentácia programu PowerPoint</vt:lpstr>
      <vt:lpstr>Prezentácia programu PowerPoint</vt:lpstr>
      <vt:lpstr>MRAMOR</vt:lpstr>
      <vt:lpstr>GRAFIT</vt:lpstr>
      <vt:lpstr>MAGNETIT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Katka Radvanská</dc:creator>
  <cp:lastModifiedBy>Katka Radvanská</cp:lastModifiedBy>
  <cp:revision>29</cp:revision>
  <dcterms:created xsi:type="dcterms:W3CDTF">2020-12-04T00:44:13Z</dcterms:created>
  <dcterms:modified xsi:type="dcterms:W3CDTF">2022-02-21T19:58:03Z</dcterms:modified>
</cp:coreProperties>
</file>