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891BC-40DB-73CF-FA0E-91373B3630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3600" b="1" dirty="0"/>
              <a:t>Stredná odborná škola drevárska a stavebná Krásno nad Kysucou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725F32-1CC4-228D-8394-BB1DE268F9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sz="2000" b="1" dirty="0"/>
              <a:t>Odborná angličtina</a:t>
            </a:r>
          </a:p>
          <a:p>
            <a:endParaRPr lang="sk-SK" dirty="0"/>
          </a:p>
          <a:p>
            <a:r>
              <a:rPr lang="sk-SK" dirty="0"/>
              <a:t>Mgr. Dagmar Mečárová, Mgr. Eva Sýkorová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29908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65AD58-C2DD-CA5A-90C8-03F45F9C4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8" name="Picture 6" descr="Pollution and Environmental Law: Pollution Control in the Philippines">
            <a:extLst>
              <a:ext uri="{FF2B5EF4-FFF2-40B4-BE49-F238E27FC236}">
                <a16:creationId xmlns:a16="http://schemas.microsoft.com/office/drawing/2014/main" id="{0A552AAD-D2CA-6510-8546-56FFAAEE99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609600"/>
            <a:ext cx="9883776" cy="617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120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351B9F-36A7-D7A8-3670-ED515734E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098" name="Picture 2" descr="Marine Protected Areas – Why do we need them? – ODYSSEA">
            <a:extLst>
              <a:ext uri="{FF2B5EF4-FFF2-40B4-BE49-F238E27FC236}">
                <a16:creationId xmlns:a16="http://schemas.microsoft.com/office/drawing/2014/main" id="{6D47ACE3-0816-3AD1-5C13-E2D0A3F880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962026"/>
            <a:ext cx="9836151" cy="589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335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438385-008E-46DF-4F71-FD7BE61A6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2" name="Picture 2" descr="National Parks of Slovakia, Best places to visit in Slovakia - GoVisity.com">
            <a:extLst>
              <a:ext uri="{FF2B5EF4-FFF2-40B4-BE49-F238E27FC236}">
                <a16:creationId xmlns:a16="http://schemas.microsoft.com/office/drawing/2014/main" id="{52F367FF-F376-D526-9161-AB770DF05C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990601"/>
            <a:ext cx="9353550" cy="574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985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D3BE0E-BFFB-CAA8-3283-6C87D7F06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Environmental</a:t>
            </a:r>
            <a:r>
              <a:rPr lang="sk-SK" b="1" dirty="0"/>
              <a:t> monitoring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A838BF0-2932-AE01-0200-17AF2C22B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air</a:t>
            </a:r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monitorin</a:t>
            </a:r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– monitoring ovzdušia,</a:t>
            </a:r>
          </a:p>
          <a:p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water</a:t>
            </a:r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monitoring – monitoring vody,</a:t>
            </a:r>
          </a:p>
          <a:p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waste</a:t>
            </a:r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monitoring – monitoring odpadu, </a:t>
            </a:r>
          </a:p>
          <a:p>
            <a:r>
              <a:rPr lang="sk-SK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sources</a:t>
            </a:r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of </a:t>
            </a:r>
            <a:r>
              <a:rPr lang="sk-SK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pollution</a:t>
            </a:r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– zdroje znečistenia,</a:t>
            </a:r>
          </a:p>
          <a:p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pollutants</a:t>
            </a:r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– </a:t>
            </a:r>
            <a:r>
              <a:rPr lang="sk-SK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znečisťovatele</a:t>
            </a:r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</a:t>
            </a:r>
          </a:p>
          <a:p>
            <a:r>
              <a:rPr lang="sk-SK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pesticides</a:t>
            </a:r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– pesticídy, </a:t>
            </a:r>
          </a:p>
          <a:p>
            <a:r>
              <a:rPr lang="sk-SK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pathogens</a:t>
            </a:r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– patogény, </a:t>
            </a:r>
          </a:p>
          <a:p>
            <a:r>
              <a:rPr lang="sk-SK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toxins</a:t>
            </a:r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– toxíny, </a:t>
            </a:r>
          </a:p>
          <a:p>
            <a:r>
              <a:rPr lang="sk-SK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chemicals</a:t>
            </a:r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– chemikálie,</a:t>
            </a:r>
          </a:p>
          <a:p>
            <a:pPr marL="0" indent="0">
              <a:buNone/>
            </a:pPr>
            <a:r>
              <a:rPr lang="sk-SK" sz="2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</a:t>
            </a:r>
            <a:endParaRPr lang="sk-SK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53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7707C9-81D7-76B1-1E1E-0EDDB5FBD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Environmental</a:t>
            </a:r>
            <a:r>
              <a:rPr lang="sk-SK" b="1" dirty="0"/>
              <a:t> monitoring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925DC7C-CDB1-F9A6-0E30-A83683D9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emissions</a:t>
            </a:r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– emisie, </a:t>
            </a:r>
          </a:p>
          <a:p>
            <a:r>
              <a:rPr lang="sk-SK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</a:t>
            </a:r>
            <a:r>
              <a:rPr lang="sk-SK" sz="20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ndangered</a:t>
            </a:r>
            <a:r>
              <a:rPr lang="sk-SK" sz="2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20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species</a:t>
            </a:r>
            <a:r>
              <a:rPr lang="sk-SK" sz="2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and </a:t>
            </a:r>
            <a:r>
              <a:rPr lang="sk-SK" sz="20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biodiversity</a:t>
            </a:r>
            <a:r>
              <a:rPr lang="sk-SK" sz="2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– ohrozené druhy a biodiverzita, </a:t>
            </a:r>
          </a:p>
          <a:p>
            <a:r>
              <a:rPr lang="sk-SK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extinction</a:t>
            </a:r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- vyhynutie, </a:t>
            </a:r>
          </a:p>
          <a:p>
            <a:r>
              <a:rPr lang="sk-SK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discovery</a:t>
            </a:r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- objav, </a:t>
            </a:r>
          </a:p>
          <a:p>
            <a:r>
              <a:rPr lang="sk-SK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protection</a:t>
            </a:r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– ochrana, </a:t>
            </a:r>
          </a:p>
          <a:p>
            <a:r>
              <a:rPr lang="sk-SK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long</a:t>
            </a:r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- and </a:t>
            </a:r>
            <a:r>
              <a:rPr lang="sk-SK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short</a:t>
            </a:r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-term </a:t>
            </a:r>
            <a:r>
              <a:rPr lang="sk-SK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climatic</a:t>
            </a:r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changes</a:t>
            </a:r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– dlhodobé a krátkodobé klimatické zmeny, </a:t>
            </a:r>
            <a:endParaRPr lang="sk-SK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869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19F5DA-000D-FEB8-75DA-E3BA79D4E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Environmental</a:t>
            </a:r>
            <a:r>
              <a:rPr lang="sk-SK" b="1" dirty="0"/>
              <a:t> monitoring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9AFD439-EA75-DE9B-6E2C-D09EF8659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 err="1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weather-related</a:t>
            </a:r>
            <a:r>
              <a:rPr lang="sk-SK" sz="2000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catastrophes</a:t>
            </a:r>
            <a:r>
              <a:rPr lang="sk-SK" sz="2000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sk-SK" sz="2000" dirty="0" err="1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katastrófy</a:t>
            </a:r>
            <a:r>
              <a:rPr lang="sk-SK" sz="2000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spojené s počasím, </a:t>
            </a:r>
          </a:p>
          <a:p>
            <a:r>
              <a:rPr lang="sk-SK" sz="2000" dirty="0" err="1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floods</a:t>
            </a:r>
            <a:r>
              <a:rPr lang="sk-SK" sz="2000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záplavy, </a:t>
            </a:r>
            <a:r>
              <a:rPr lang="sk-SK" sz="2000" dirty="0" err="1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droughts</a:t>
            </a:r>
            <a:r>
              <a:rPr lang="sk-SK" sz="2000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suchá, </a:t>
            </a:r>
          </a:p>
          <a:p>
            <a:r>
              <a:rPr lang="sk-SK" sz="2000" dirty="0" err="1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hurricanes</a:t>
            </a:r>
            <a:r>
              <a:rPr lang="sk-SK" sz="2000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hurikány, </a:t>
            </a:r>
          </a:p>
          <a:p>
            <a:r>
              <a:rPr lang="sk-SK" sz="2000" dirty="0" err="1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</a:t>
            </a:r>
            <a:r>
              <a:rPr lang="sk-SK" sz="2000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sk-SK" sz="2000" dirty="0" err="1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soil</a:t>
            </a:r>
            <a:r>
              <a:rPr lang="sk-SK" sz="2000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degradation</a:t>
            </a:r>
            <a:r>
              <a:rPr lang="sk-SK" sz="2000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degradácia pôdy,</a:t>
            </a:r>
          </a:p>
          <a:p>
            <a:r>
              <a:rPr lang="sk-SK" sz="2000" dirty="0" err="1"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sk-SK" sz="2000" dirty="0" err="1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orests</a:t>
            </a:r>
            <a:r>
              <a:rPr lang="sk-SK" sz="2000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sk-SK" sz="2000" dirty="0" err="1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wood</a:t>
            </a:r>
            <a:r>
              <a:rPr lang="sk-SK" sz="2000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harvesting</a:t>
            </a:r>
            <a:r>
              <a:rPr lang="sk-SK" sz="2000" dirty="0"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výrub lesov a dreva</a:t>
            </a:r>
            <a:endParaRPr lang="sk-SK" sz="2000" dirty="0">
              <a:latin typeface="Candara Light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749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9B2441-D35E-0296-C39A-C243B3AA0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59239B9-1FB8-38CE-6A52-E3540F4D4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146" name="Picture 2" descr="IoT Environmental Monitoring Application - A Tour in 3 Minutes - DataFlair">
            <a:extLst>
              <a:ext uri="{FF2B5EF4-FFF2-40B4-BE49-F238E27FC236}">
                <a16:creationId xmlns:a16="http://schemas.microsoft.com/office/drawing/2014/main" id="{7C98933E-91D8-BB74-826E-327F83A60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9201149" cy="499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110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CE8897-62A4-8F4F-8D1B-204D4E7D9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Alternative</a:t>
            </a:r>
            <a:r>
              <a:rPr lang="sk-SK" b="1" dirty="0"/>
              <a:t> </a:t>
            </a:r>
            <a:r>
              <a:rPr lang="sk-SK" b="1" dirty="0" err="1"/>
              <a:t>saurces</a:t>
            </a:r>
            <a:r>
              <a:rPr lang="sk-SK" b="1" dirty="0"/>
              <a:t> of </a:t>
            </a:r>
            <a:r>
              <a:rPr lang="sk-SK" b="1" dirty="0" err="1"/>
              <a:t>energy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982A832-664A-0ED9-7453-A70BA5D5F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alternative</a:t>
            </a:r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saurces</a:t>
            </a:r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of </a:t>
            </a:r>
            <a:r>
              <a:rPr lang="sk-SK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energy</a:t>
            </a:r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- alternatívne zdroje, </a:t>
            </a:r>
          </a:p>
          <a:p>
            <a:r>
              <a:rPr lang="sk-SK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solar</a:t>
            </a:r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energy</a:t>
            </a:r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-  solárna energia, </a:t>
            </a:r>
          </a:p>
          <a:p>
            <a:r>
              <a:rPr lang="sk-SK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hydro</a:t>
            </a:r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energy</a:t>
            </a:r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– vodná energia, </a:t>
            </a:r>
            <a:endParaRPr lang="sk-SK" sz="20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r>
              <a:rPr lang="sk-SK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wind</a:t>
            </a:r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energy</a:t>
            </a:r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– veterná energia, </a:t>
            </a:r>
          </a:p>
          <a:p>
            <a:r>
              <a:rPr lang="sk-SK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geothermal</a:t>
            </a:r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energy</a:t>
            </a:r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– </a:t>
            </a:r>
            <a:r>
              <a:rPr lang="sk-SK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geotermnálna</a:t>
            </a:r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energia, </a:t>
            </a:r>
          </a:p>
          <a:p>
            <a:r>
              <a:rPr lang="sk-SK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biomass</a:t>
            </a:r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energy</a:t>
            </a:r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– energia z biomasy, </a:t>
            </a:r>
          </a:p>
          <a:p>
            <a:r>
              <a:rPr lang="sk-SK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radiant</a:t>
            </a:r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energy</a:t>
            </a:r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– žiarivá energia, </a:t>
            </a:r>
          </a:p>
          <a:p>
            <a:r>
              <a:rPr lang="sk-SK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solar</a:t>
            </a:r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panels</a:t>
            </a:r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– solárne panely, </a:t>
            </a:r>
          </a:p>
          <a:p>
            <a:r>
              <a:rPr lang="sk-SK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solar</a:t>
            </a:r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collectors</a:t>
            </a:r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– solárne kolektory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66900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5F6BB5-A8B7-1F08-9E4A-81029D912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170" name="Picture 2" descr="Alternative Sources of Energy Diagram | Quizlet">
            <a:extLst>
              <a:ext uri="{FF2B5EF4-FFF2-40B4-BE49-F238E27FC236}">
                <a16:creationId xmlns:a16="http://schemas.microsoft.com/office/drawing/2014/main" id="{EBF35128-2A4A-BF46-9EF5-DA38CF6BC4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4" y="762000"/>
            <a:ext cx="9972675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680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0CC970-1134-D995-B1DC-214A3A42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Recycling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0B85A1F-04A8-AA30-A191-5CD6605DC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707390" algn="l"/>
              </a:tabLst>
            </a:pPr>
            <a:r>
              <a:rPr lang="sk-SK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waste</a:t>
            </a:r>
            <a:r>
              <a:rPr lang="sk-SK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– odpad, </a:t>
            </a:r>
            <a:endParaRPr lang="sk-SK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707390" algn="l"/>
              </a:tabLst>
            </a:pPr>
            <a:r>
              <a:rPr lang="sk-SK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reduce</a:t>
            </a:r>
            <a:r>
              <a:rPr lang="sk-SK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– redukovať,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707390" algn="l"/>
              </a:tabLst>
            </a:pPr>
            <a:r>
              <a:rPr lang="sk-SK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reuse</a:t>
            </a:r>
            <a:r>
              <a:rPr lang="sk-SK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– znovu použiť,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707390" algn="l"/>
              </a:tabLst>
            </a:pPr>
            <a:r>
              <a:rPr lang="sk-SK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glass</a:t>
            </a:r>
            <a:r>
              <a:rPr lang="sk-SK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- sklo,                                                                                            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707390" algn="l"/>
              </a:tabLst>
            </a:pPr>
            <a:r>
              <a:rPr lang="sk-SK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paper</a:t>
            </a:r>
            <a:r>
              <a:rPr lang="sk-SK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- papier, 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707390" algn="l"/>
              </a:tabLst>
            </a:pPr>
            <a:r>
              <a:rPr lang="sk-SK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cardboard</a:t>
            </a:r>
            <a:r>
              <a:rPr lang="sk-SK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- kartón,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707390" algn="l"/>
              </a:tabLst>
            </a:pPr>
            <a:r>
              <a:rPr lang="sk-SK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metal - kov, </a:t>
            </a:r>
            <a:r>
              <a:rPr lang="sk-SK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plastic</a:t>
            </a:r>
            <a:r>
              <a:rPr lang="sk-SK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- plast, </a:t>
            </a:r>
            <a:r>
              <a:rPr lang="sk-SK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textiles</a:t>
            </a:r>
            <a:r>
              <a:rPr lang="sk-SK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- textílie, 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707390" algn="l"/>
              </a:tabLst>
            </a:pPr>
            <a:r>
              <a:rPr lang="sk-SK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batteries</a:t>
            </a:r>
            <a:r>
              <a:rPr lang="sk-SK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– batérie.................................... 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171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E08D72-607B-5C74-2C60-9D69688DE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B05934E-34EB-75B1-32F4-590D3BDF3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k-SK" sz="18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Prioritná os: Vzdelávanie</a:t>
            </a:r>
            <a:endParaRPr lang="sk-SK" sz="18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k-SK" sz="18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Špecifický cieľ: 1.2.1 Zvýšiť kvalitu odborného vzdelávania a prípravy reflektujúc potreby trhu práce</a:t>
            </a:r>
            <a:endParaRPr lang="sk-SK" sz="18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k-SK" sz="18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Prijímateľ: Stredná odborná škola drevárska a stavebná Krásno nad Kysucou</a:t>
            </a:r>
            <a:endParaRPr lang="sk-SK" sz="18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k-SK" sz="18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Názov projektu: Zvyšovanie kľúčových kompetencií žiakov v Strednej odbornej škole drevárskej a stavebnej v Krásne nad Kysucou s ohľadom na moderné technológie a potreby trhu práce</a:t>
            </a:r>
            <a:endParaRPr lang="sk-SK" sz="18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k-SK" sz="18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Kód projektu  ITMS2014+: NFP312010AGX2</a:t>
            </a:r>
            <a:endParaRPr lang="sk-SK" sz="18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k-SK" sz="18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Názov pedagogického klubu: Odborná angličtina</a:t>
            </a:r>
            <a:endParaRPr lang="sk-SK" sz="18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16115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41168D-A120-CC44-DB90-A158A1859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9218" name="Picture 2" descr="The facts about Recycling - Rumage">
            <a:extLst>
              <a:ext uri="{FF2B5EF4-FFF2-40B4-BE49-F238E27FC236}">
                <a16:creationId xmlns:a16="http://schemas.microsoft.com/office/drawing/2014/main" id="{201AF87F-C891-5FF1-1FCB-3F1449BE2A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4" y="914400"/>
            <a:ext cx="976312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60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279247-9C3C-3E31-1E90-08FB0805B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42" name="Picture 2" descr="Green Thank You For Your Attention Text Design Line Abstract Phrase PNG  Image, Text Effect PSD For Free Download - Pngtree">
            <a:extLst>
              <a:ext uri="{FF2B5EF4-FFF2-40B4-BE49-F238E27FC236}">
                <a16:creationId xmlns:a16="http://schemas.microsoft.com/office/drawing/2014/main" id="{4836B3C8-DFA7-75F6-59CE-333EB2AE76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6" y="609600"/>
            <a:ext cx="8905874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773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AD90F-406D-2E40-95C9-9758ABEFD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Environment</a:t>
            </a:r>
            <a:r>
              <a:rPr lang="sk-SK" b="1" dirty="0"/>
              <a:t> – new </a:t>
            </a:r>
            <a:r>
              <a:rPr lang="sk-SK" b="1" dirty="0" err="1"/>
              <a:t>words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475543A-28CE-2AD7-3DF1-7D91CFA29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acid</a:t>
            </a:r>
            <a:r>
              <a:rPr lang="sk-SK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2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rain</a:t>
            </a:r>
            <a:r>
              <a:rPr lang="sk-SK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– kyslý dážď, </a:t>
            </a:r>
          </a:p>
          <a:p>
            <a:r>
              <a:rPr lang="sk-SK" sz="2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the</a:t>
            </a:r>
            <a:r>
              <a:rPr lang="sk-SK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hole in </a:t>
            </a:r>
            <a:r>
              <a:rPr lang="sk-SK" sz="2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the</a:t>
            </a:r>
            <a:r>
              <a:rPr lang="sk-SK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2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ozon-layer</a:t>
            </a:r>
            <a:r>
              <a:rPr lang="sk-SK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– ozónová diera, </a:t>
            </a:r>
          </a:p>
          <a:p>
            <a:r>
              <a:rPr lang="sk-SK" sz="2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the</a:t>
            </a:r>
            <a:r>
              <a:rPr lang="sk-SK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2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greenhouse</a:t>
            </a:r>
            <a:r>
              <a:rPr lang="sk-SK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2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effect</a:t>
            </a:r>
            <a:r>
              <a:rPr lang="sk-SK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– skleníkový efekt, </a:t>
            </a:r>
          </a:p>
          <a:p>
            <a:r>
              <a:rPr lang="sk-SK" sz="2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global</a:t>
            </a:r>
            <a:r>
              <a:rPr lang="sk-SK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2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warming</a:t>
            </a:r>
            <a:r>
              <a:rPr lang="sk-SK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– globálne </a:t>
            </a:r>
            <a:r>
              <a:rPr lang="sk-SK" sz="2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otepĺovanie</a:t>
            </a:r>
            <a:r>
              <a:rPr lang="sk-SK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</a:t>
            </a:r>
          </a:p>
          <a:p>
            <a:r>
              <a:rPr lang="sk-SK" sz="2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air</a:t>
            </a:r>
            <a:r>
              <a:rPr lang="sk-SK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2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pollution</a:t>
            </a:r>
            <a:r>
              <a:rPr lang="sk-SK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– znečistenie ovzdušia, </a:t>
            </a:r>
            <a:endParaRPr lang="sk-SK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602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1C6938-21E8-2AB2-1898-5C3243AA9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            </a:t>
            </a:r>
            <a:r>
              <a:rPr lang="sk-SK" b="1" dirty="0" err="1"/>
              <a:t>Acid</a:t>
            </a:r>
            <a:r>
              <a:rPr lang="sk-SK" b="1" dirty="0"/>
              <a:t> </a:t>
            </a:r>
            <a:r>
              <a:rPr lang="sk-SK" b="1" dirty="0" err="1"/>
              <a:t>rain</a:t>
            </a:r>
            <a:endParaRPr lang="sk-SK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53ABFC9-6980-26DA-FB02-4295482E5B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6" y="2065866"/>
            <a:ext cx="6200774" cy="469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650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C9E57C-0034-432F-CDF5-E940E25B1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Environment</a:t>
            </a:r>
            <a:r>
              <a:rPr lang="sk-SK" b="1" dirty="0"/>
              <a:t> – new </a:t>
            </a:r>
            <a:r>
              <a:rPr lang="sk-SK" b="1" dirty="0" err="1"/>
              <a:t>words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9C8A289-C6D1-FBCE-7194-33FA5577A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water</a:t>
            </a:r>
            <a:r>
              <a:rPr lang="sk-SK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2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pollution</a:t>
            </a:r>
            <a:r>
              <a:rPr lang="sk-SK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– znečistenie vody, </a:t>
            </a:r>
          </a:p>
          <a:p>
            <a:r>
              <a:rPr lang="sk-SK" sz="2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soil</a:t>
            </a:r>
            <a:r>
              <a:rPr lang="sk-SK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/</a:t>
            </a:r>
            <a:r>
              <a:rPr lang="sk-SK" sz="2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land</a:t>
            </a:r>
            <a:r>
              <a:rPr lang="sk-SK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2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pollution</a:t>
            </a:r>
            <a:r>
              <a:rPr lang="sk-SK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– znečistenie pôdy, </a:t>
            </a:r>
          </a:p>
          <a:p>
            <a:r>
              <a:rPr lang="sk-SK" sz="2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smoke</a:t>
            </a:r>
            <a:r>
              <a:rPr lang="sk-SK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– dym, </a:t>
            </a:r>
            <a:endParaRPr lang="sk-SK" sz="24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r>
              <a:rPr lang="sk-SK" sz="2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dust</a:t>
            </a:r>
            <a:r>
              <a:rPr lang="sk-SK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– prach,</a:t>
            </a:r>
          </a:p>
          <a:p>
            <a:r>
              <a:rPr lang="sk-SK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2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emissions</a:t>
            </a:r>
            <a:r>
              <a:rPr lang="sk-SK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– emisie, </a:t>
            </a:r>
          </a:p>
          <a:p>
            <a:r>
              <a:rPr lang="sk-SK" sz="2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exhaust</a:t>
            </a:r>
            <a:r>
              <a:rPr lang="sk-SK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2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fumes</a:t>
            </a:r>
            <a:r>
              <a:rPr lang="sk-SK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– výfukové plyny, </a:t>
            </a:r>
          </a:p>
          <a:p>
            <a:r>
              <a:rPr lang="sk-SK" sz="2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detergents</a:t>
            </a:r>
            <a:r>
              <a:rPr lang="sk-SK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– čistiace prostriedky,</a:t>
            </a:r>
            <a:endParaRPr lang="sk-SK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095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8934-2EDC-E253-F2B4-4C9303D92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err="1"/>
              <a:t>Pollutions</a:t>
            </a:r>
            <a:r>
              <a:rPr lang="sk-SK" b="1" dirty="0"/>
              <a:t> – </a:t>
            </a:r>
            <a:r>
              <a:rPr lang="sk-SK" b="1" dirty="0" err="1"/>
              <a:t>air</a:t>
            </a:r>
            <a:r>
              <a:rPr lang="sk-SK" b="1" dirty="0"/>
              <a:t>, </a:t>
            </a:r>
            <a:r>
              <a:rPr lang="sk-SK" b="1" dirty="0" err="1"/>
              <a:t>water</a:t>
            </a:r>
            <a:r>
              <a:rPr lang="sk-SK" b="1" dirty="0"/>
              <a:t>, </a:t>
            </a:r>
            <a:r>
              <a:rPr lang="sk-SK" b="1" dirty="0" err="1"/>
              <a:t>land</a:t>
            </a:r>
            <a:endParaRPr lang="sk-SK" b="1" dirty="0"/>
          </a:p>
        </p:txBody>
      </p:sp>
      <p:pic>
        <p:nvPicPr>
          <p:cNvPr id="2050" name="Picture 2" descr="Air pollution could be associated with more health problems than previously  thought">
            <a:extLst>
              <a:ext uri="{FF2B5EF4-FFF2-40B4-BE49-F238E27FC236}">
                <a16:creationId xmlns:a16="http://schemas.microsoft.com/office/drawing/2014/main" id="{C9A9B754-8484-40E1-BBC5-8A75B99ED4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16" y="1758600"/>
            <a:ext cx="4536725" cy="255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ater Pollution: Causes &amp; Effects - Imphal Times">
            <a:extLst>
              <a:ext uri="{FF2B5EF4-FFF2-40B4-BE49-F238E27FC236}">
                <a16:creationId xmlns:a16="http://schemas.microsoft.com/office/drawing/2014/main" id="{64BBA49D-179C-F04F-F301-B8754C302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259" y="1877484"/>
            <a:ext cx="390667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and/Soil pollution – Causes, Effects, and Control">
            <a:extLst>
              <a:ext uri="{FF2B5EF4-FFF2-40B4-BE49-F238E27FC236}">
                <a16:creationId xmlns:a16="http://schemas.microsoft.com/office/drawing/2014/main" id="{638E4D36-D3D9-E1B6-C6E8-710793CFC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016" y="3781425"/>
            <a:ext cx="4300922" cy="281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788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2013C1-5ACA-1F1F-5984-206445180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Environment</a:t>
            </a:r>
            <a:r>
              <a:rPr lang="sk-SK" b="1" dirty="0"/>
              <a:t> – new </a:t>
            </a:r>
            <a:r>
              <a:rPr lang="sk-SK" b="1" dirty="0" err="1"/>
              <a:t>words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F66455F-7925-981F-2C34-2B8AF7132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pesticides</a:t>
            </a:r>
            <a:r>
              <a:rPr lang="sk-SK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– </a:t>
            </a:r>
            <a:r>
              <a:rPr lang="sk-SK" sz="2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postredy</a:t>
            </a:r>
            <a:r>
              <a:rPr lang="sk-SK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</a:t>
            </a:r>
          </a:p>
          <a:p>
            <a:r>
              <a:rPr lang="sk-SK" sz="2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detergents</a:t>
            </a:r>
            <a:r>
              <a:rPr lang="sk-SK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– čistiace prostriedky, </a:t>
            </a:r>
          </a:p>
          <a:p>
            <a:r>
              <a:rPr lang="sk-SK" sz="2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cargo</a:t>
            </a:r>
            <a:r>
              <a:rPr lang="sk-SK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2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ships</a:t>
            </a:r>
            <a:r>
              <a:rPr lang="sk-SK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– nákladné lode, </a:t>
            </a:r>
          </a:p>
          <a:p>
            <a:r>
              <a:rPr lang="sk-SK" sz="2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tankers</a:t>
            </a:r>
            <a:r>
              <a:rPr lang="sk-SK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– </a:t>
            </a:r>
            <a:r>
              <a:rPr lang="sk-SK" sz="2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tenkery</a:t>
            </a:r>
            <a:r>
              <a:rPr lang="sk-SK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</a:t>
            </a:r>
          </a:p>
          <a:p>
            <a:r>
              <a:rPr lang="sk-SK" sz="2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rubbish</a:t>
            </a:r>
            <a:r>
              <a:rPr lang="sk-SK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- odpadky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81856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2269FA-6322-FBF2-466E-7D590887F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Environmental</a:t>
            </a:r>
            <a:r>
              <a:rPr lang="sk-SK" b="1" dirty="0"/>
              <a:t> </a:t>
            </a:r>
            <a:r>
              <a:rPr lang="sk-SK" b="1" dirty="0" err="1"/>
              <a:t>legislation</a:t>
            </a:r>
            <a:r>
              <a:rPr lang="sk-SK" b="1" dirty="0"/>
              <a:t> – </a:t>
            </a:r>
            <a:r>
              <a:rPr lang="sk-SK" b="1" dirty="0" err="1"/>
              <a:t>useful</a:t>
            </a:r>
            <a:r>
              <a:rPr lang="sk-SK" b="1" dirty="0"/>
              <a:t> </a:t>
            </a:r>
            <a:r>
              <a:rPr lang="sk-SK" b="1" dirty="0" err="1"/>
              <a:t>expression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F5DE789-AAD1-1B83-2125-9BB2FC927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legislatíva – </a:t>
            </a:r>
            <a:r>
              <a:rPr lang="sk-SK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legislation</a:t>
            </a:r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</a:t>
            </a:r>
          </a:p>
          <a:p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zákon o životnom prostredí – </a:t>
            </a:r>
            <a:r>
              <a:rPr lang="sk-SK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</a:t>
            </a:r>
            <a:r>
              <a:rPr lang="sk-SK" sz="20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ollution</a:t>
            </a:r>
            <a:r>
              <a:rPr lang="sk-SK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sk-SK" sz="20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environmental</a:t>
            </a:r>
            <a:r>
              <a:rPr lang="sk-SK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sk-SK" sz="20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law</a:t>
            </a:r>
            <a:r>
              <a:rPr lang="sk-SK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,</a:t>
            </a:r>
          </a:p>
          <a:p>
            <a:r>
              <a:rPr lang="sk-SK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klimatické zmeny - </a:t>
            </a:r>
            <a:r>
              <a:rPr lang="sk-SK" sz="20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climate</a:t>
            </a:r>
            <a:r>
              <a:rPr lang="sk-SK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sk-SK" sz="20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changes</a:t>
            </a:r>
            <a:r>
              <a:rPr lang="sk-SK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, </a:t>
            </a:r>
          </a:p>
          <a:p>
            <a:r>
              <a:rPr lang="sk-SK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ochrana vody –</a:t>
            </a:r>
            <a:r>
              <a:rPr lang="sk-SK" sz="20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water</a:t>
            </a:r>
            <a:r>
              <a:rPr lang="sk-SK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sk-SK" sz="20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protection</a:t>
            </a:r>
            <a:r>
              <a:rPr lang="sk-SK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, </a:t>
            </a:r>
          </a:p>
          <a:p>
            <a:r>
              <a:rPr lang="sk-SK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ochrana atmosféry – </a:t>
            </a:r>
            <a:r>
              <a:rPr lang="sk-SK" sz="20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atmosphere</a:t>
            </a:r>
            <a:r>
              <a:rPr lang="sk-SK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sk-SK" sz="20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protection</a:t>
            </a:r>
            <a:r>
              <a:rPr lang="sk-SK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, </a:t>
            </a:r>
          </a:p>
          <a:p>
            <a:r>
              <a:rPr lang="sk-SK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ochrana lesov – </a:t>
            </a:r>
            <a:r>
              <a:rPr lang="sk-SK" sz="20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forest</a:t>
            </a:r>
            <a:r>
              <a:rPr lang="sk-SK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sk-SK" sz="20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protection</a:t>
            </a:r>
            <a:r>
              <a:rPr lang="sk-SK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, </a:t>
            </a:r>
          </a:p>
          <a:p>
            <a:r>
              <a:rPr lang="sk-SK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chránené </a:t>
            </a:r>
            <a:r>
              <a:rPr lang="sk-SK" sz="20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úmezia</a:t>
            </a:r>
            <a:r>
              <a:rPr lang="sk-SK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– </a:t>
            </a:r>
            <a:r>
              <a:rPr lang="sk-SK" sz="20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protected</a:t>
            </a:r>
            <a:r>
              <a:rPr lang="sk-SK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sk-SK" sz="20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areas</a:t>
            </a:r>
            <a:r>
              <a:rPr lang="sk-SK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,</a:t>
            </a:r>
          </a:p>
          <a:p>
            <a:r>
              <a:rPr lang="sk-SK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národné parky – </a:t>
            </a:r>
            <a:r>
              <a:rPr lang="sk-SK" sz="20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national</a:t>
            </a:r>
            <a:r>
              <a:rPr lang="sk-SK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sk-SK" sz="20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parks</a:t>
            </a:r>
            <a:r>
              <a:rPr lang="sk-SK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, </a:t>
            </a:r>
          </a:p>
          <a:p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ochrana životného prostredia - </a:t>
            </a:r>
            <a:r>
              <a:rPr lang="sk-SK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protection</a:t>
            </a:r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of </a:t>
            </a:r>
            <a:r>
              <a:rPr lang="sk-SK" sz="2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environment</a:t>
            </a:r>
            <a:r>
              <a:rPr lang="sk-SK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</a:t>
            </a:r>
            <a:endParaRPr lang="sk-SK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043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1DFDA-BC5D-610D-7516-00F8194BA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Environmental</a:t>
            </a:r>
            <a:r>
              <a:rPr lang="sk-SK" b="1" dirty="0"/>
              <a:t> </a:t>
            </a:r>
            <a:r>
              <a:rPr lang="sk-SK" b="1" dirty="0" err="1"/>
              <a:t>legislation</a:t>
            </a:r>
            <a:r>
              <a:rPr lang="sk-SK" b="1" dirty="0"/>
              <a:t> – </a:t>
            </a:r>
            <a:r>
              <a:rPr lang="sk-SK" b="1" dirty="0" err="1"/>
              <a:t>useful</a:t>
            </a:r>
            <a:r>
              <a:rPr lang="sk-SK" b="1" dirty="0"/>
              <a:t> </a:t>
            </a:r>
            <a:r>
              <a:rPr lang="sk-SK" b="1" dirty="0" err="1"/>
              <a:t>expression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8125F7F-84ED-E041-AF69-B92947A87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čistička odpadových vôd – </a:t>
            </a:r>
            <a:r>
              <a:rPr lang="sk-SK" sz="2400" b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sewage</a:t>
            </a:r>
            <a:r>
              <a:rPr lang="sk-SK" sz="2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b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plant</a:t>
            </a:r>
            <a:r>
              <a:rPr lang="sk-SK" sz="2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sk-SK" sz="2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toxické látky – </a:t>
            </a:r>
            <a:r>
              <a:rPr lang="sk-SK" sz="2400" b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toxic</a:t>
            </a:r>
            <a:r>
              <a:rPr lang="sk-SK" sz="2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b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substances</a:t>
            </a:r>
            <a:r>
              <a:rPr lang="sk-SK" sz="2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sk-SK" sz="2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nelegálna skládka odpadov – </a:t>
            </a:r>
            <a:r>
              <a:rPr lang="sk-SK" sz="2400" b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illegal</a:t>
            </a:r>
            <a:r>
              <a:rPr lang="sk-SK" sz="2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b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waste</a:t>
            </a:r>
            <a:r>
              <a:rPr lang="sk-SK" sz="2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b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ground</a:t>
            </a:r>
            <a:r>
              <a:rPr lang="sk-SK" sz="2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sk-SK" sz="2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environmentálny audit – </a:t>
            </a:r>
            <a:r>
              <a:rPr lang="sk-SK" sz="2400" b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sk-SK" sz="2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audit, </a:t>
            </a:r>
          </a:p>
          <a:p>
            <a:r>
              <a:rPr lang="sk-SK" sz="2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posudzovanie vplyvov na životné prostredie – </a:t>
            </a:r>
            <a:r>
              <a:rPr lang="sk-SK" sz="2400" b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sk-SK" sz="2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b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lang="sk-SK" sz="2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b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assessement</a:t>
            </a:r>
            <a:r>
              <a:rPr lang="sk-SK" sz="2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 environmentálny </a:t>
            </a:r>
            <a:r>
              <a:rPr lang="sk-SK" sz="2400" b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menežment</a:t>
            </a:r>
            <a:r>
              <a:rPr lang="sk-SK" sz="2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k-SK" sz="2400" b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sk-SK" sz="2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management, </a:t>
            </a:r>
          </a:p>
          <a:p>
            <a:r>
              <a:rPr lang="sk-SK" sz="24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ň</a:t>
            </a:r>
            <a:r>
              <a:rPr lang="sk-SK" sz="2400" b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ministerstvo</a:t>
            </a:r>
            <a:r>
              <a:rPr lang="sk-SK" sz="2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životného prostredia – </a:t>
            </a:r>
            <a:r>
              <a:rPr lang="sk-SK" sz="2400" b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ministry</a:t>
            </a:r>
            <a:r>
              <a:rPr lang="sk-SK" sz="2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sk-SK" sz="2400" b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sk-SK" sz="2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004948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ý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{EDCD861D-B406-47E1-A646-EB16FFEC3E18}tf03457452</Template>
  <TotalTime>141</TotalTime>
  <Words>559</Words>
  <Application>Microsoft Office PowerPoint</Application>
  <PresentationFormat>Širokouhlá</PresentationFormat>
  <Paragraphs>92</Paragraphs>
  <Slides>21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Candara Light</vt:lpstr>
      <vt:lpstr>Garamond</vt:lpstr>
      <vt:lpstr>Nebeský</vt:lpstr>
      <vt:lpstr>Stredná odborná škola drevárska a stavebná Krásno nad Kysucou</vt:lpstr>
      <vt:lpstr>Prezentácia programu PowerPoint</vt:lpstr>
      <vt:lpstr>Environment – new words</vt:lpstr>
      <vt:lpstr>            Acid rain</vt:lpstr>
      <vt:lpstr>Environment – new words</vt:lpstr>
      <vt:lpstr>Pollutions – air, water, land</vt:lpstr>
      <vt:lpstr>Environment – new words</vt:lpstr>
      <vt:lpstr>Environmental legislation – useful expression</vt:lpstr>
      <vt:lpstr>Environmental legislation – useful expression</vt:lpstr>
      <vt:lpstr>Prezentácia programu PowerPoint</vt:lpstr>
      <vt:lpstr>Prezentácia programu PowerPoint</vt:lpstr>
      <vt:lpstr>Prezentácia programu PowerPoint</vt:lpstr>
      <vt:lpstr>Environmental monitoring</vt:lpstr>
      <vt:lpstr>Environmental monitoring</vt:lpstr>
      <vt:lpstr>Environmental monitoring</vt:lpstr>
      <vt:lpstr>Prezentácia programu PowerPoint</vt:lpstr>
      <vt:lpstr>Alternative saurces of energy</vt:lpstr>
      <vt:lpstr>Prezentácia programu PowerPoint</vt:lpstr>
      <vt:lpstr>Recycling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Stredná odborná škola drevárska a stavebná Krásno nad Kysucou</dc:title>
  <dc:creator>Mečárová Dagmar Mgr.</dc:creator>
  <cp:lastModifiedBy>Mečárová Dagmar Mgr.</cp:lastModifiedBy>
  <cp:revision>2</cp:revision>
  <dcterms:created xsi:type="dcterms:W3CDTF">2022-06-13T07:44:20Z</dcterms:created>
  <dcterms:modified xsi:type="dcterms:W3CDTF">2022-06-13T10:09:23Z</dcterms:modified>
</cp:coreProperties>
</file>