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2" r:id="rId5"/>
    <p:sldId id="274" r:id="rId6"/>
    <p:sldId id="259" r:id="rId7"/>
    <p:sldId id="263" r:id="rId8"/>
    <p:sldId id="260" r:id="rId9"/>
    <p:sldId id="261" r:id="rId10"/>
    <p:sldId id="262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50C2-82C5-4ABA-B181-B1C39A3AE272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323D-019F-4D35-A7A7-8320F8D132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247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50C2-82C5-4ABA-B181-B1C39A3AE272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323D-019F-4D35-A7A7-8320F8D132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235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50C2-82C5-4ABA-B181-B1C39A3AE272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323D-019F-4D35-A7A7-8320F8D132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983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50C2-82C5-4ABA-B181-B1C39A3AE272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323D-019F-4D35-A7A7-8320F8D132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673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50C2-82C5-4ABA-B181-B1C39A3AE272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323D-019F-4D35-A7A7-8320F8D132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262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50C2-82C5-4ABA-B181-B1C39A3AE272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323D-019F-4D35-A7A7-8320F8D132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696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50C2-82C5-4ABA-B181-B1C39A3AE272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323D-019F-4D35-A7A7-8320F8D132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954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50C2-82C5-4ABA-B181-B1C39A3AE272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323D-019F-4D35-A7A7-8320F8D132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05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50C2-82C5-4ABA-B181-B1C39A3AE272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323D-019F-4D35-A7A7-8320F8D132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839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50C2-82C5-4ABA-B181-B1C39A3AE272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323D-019F-4D35-A7A7-8320F8D132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081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50C2-82C5-4ABA-B181-B1C39A3AE272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323D-019F-4D35-A7A7-8320F8D132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03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50C2-82C5-4ABA-B181-B1C39A3AE272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1323D-019F-4D35-A7A7-8320F8D132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815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HhRSSKENIw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ALKÉNY, ALKÍNY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Nenasýtené uhľovodíky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23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ETÍN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ACETYLÉN</a:t>
            </a:r>
          </a:p>
          <a:p>
            <a:r>
              <a:rPr lang="sk-SK" dirty="0" smtClean="0"/>
              <a:t>C</a:t>
            </a:r>
            <a:r>
              <a:rPr lang="sk-SK" baseline="-25000" dirty="0" smtClean="0"/>
              <a:t>2</a:t>
            </a:r>
            <a:r>
              <a:rPr lang="sk-SK" dirty="0" smtClean="0"/>
              <a:t>H</a:t>
            </a:r>
            <a:r>
              <a:rPr lang="sk-SK" baseline="-25000" dirty="0" smtClean="0"/>
              <a:t>2</a:t>
            </a:r>
          </a:p>
          <a:p>
            <a:endParaRPr lang="sk-SK" dirty="0"/>
          </a:p>
        </p:txBody>
      </p:sp>
      <p:pic>
        <p:nvPicPr>
          <p:cNvPr id="7170" name="Picture 2" descr="Acetylén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4290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borovna.sk – portál pre učiteľ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45537"/>
            <a:ext cx="4635715" cy="27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zerves kémia | Sulinet Tudásbázis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4188" b="84886"/>
          <a:stretch/>
        </p:blipFill>
        <p:spPr bwMode="auto">
          <a:xfrm>
            <a:off x="5364088" y="2546139"/>
            <a:ext cx="2561761" cy="9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úvisiaci obrázok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861048"/>
            <a:ext cx="4286250" cy="21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ETÍN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ACETYLÉN</a:t>
            </a:r>
          </a:p>
          <a:p>
            <a:r>
              <a:rPr lang="sk-SK" dirty="0" smtClean="0"/>
              <a:t>Výbušný plyn</a:t>
            </a:r>
          </a:p>
          <a:p>
            <a:r>
              <a:rPr lang="sk-SK" dirty="0" smtClean="0"/>
              <a:t>Používa sa na zváranie: dve fľaše: kyslím a acetylén. Spolu horia teplotou 3000°C</a:t>
            </a:r>
          </a:p>
          <a:p>
            <a:r>
              <a:rPr lang="sk-SK" dirty="0" smtClean="0"/>
              <a:t>Vyrába sa aj z karbidu vápnika: karbidové lampy, horia aj pod vodou (baníci, jaskyniari)</a:t>
            </a:r>
          </a:p>
          <a:p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5157192"/>
            <a:ext cx="69481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1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acetyl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525" y="264656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acety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714" y="160541"/>
            <a:ext cx="33718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acetylenovy hor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95" y="627041"/>
            <a:ext cx="27622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úvisiaci obráz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4656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ok vyhľadávania obrázkov pre dopyt acetylenovy hor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553" y="404664"/>
            <a:ext cx="8340838" cy="37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2627784" y="5805264"/>
            <a:ext cx="3242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3"/>
              </a:rPr>
              <a:t>https://youtu.be/NHhRSSKENIw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392804"/>
            <a:ext cx="2936522" cy="239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5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sk-SK" dirty="0" smtClean="0"/>
              <a:t>Karbidová lampa</a:t>
            </a:r>
            <a:endParaRPr lang="sk-SK" dirty="0"/>
          </a:p>
        </p:txBody>
      </p:sp>
      <p:pic>
        <p:nvPicPr>
          <p:cNvPr id="5" name="Zástupný symbol obsahu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58" y="1772816"/>
            <a:ext cx="443808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Výsledok vyhľadávania obrázkov pre dopyt karbidová lamp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5638" y="3861048"/>
            <a:ext cx="3810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Výsledok vyhľadávania obrázkov pre dopyt karbidová lampa"/>
          <p:cNvSpPr>
            <a:spLocks noChangeAspect="1" noChangeArrowheads="1"/>
          </p:cNvSpPr>
          <p:nvPr/>
        </p:nvSpPr>
        <p:spPr bwMode="auto">
          <a:xfrm>
            <a:off x="155575" y="-1173163"/>
            <a:ext cx="38100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Výsledok vyhľadávania obrázkov pre dopyt karbidová lampa"/>
          <p:cNvSpPr>
            <a:spLocks noChangeAspect="1" noChangeArrowheads="1"/>
          </p:cNvSpPr>
          <p:nvPr/>
        </p:nvSpPr>
        <p:spPr bwMode="auto">
          <a:xfrm>
            <a:off x="307975" y="-1020763"/>
            <a:ext cx="38100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0" descr="Výsledok vyhľadávania obrázkov pre dopyt karbidová lampa"/>
          <p:cNvSpPr>
            <a:spLocks noChangeAspect="1" noChangeArrowheads="1"/>
          </p:cNvSpPr>
          <p:nvPr/>
        </p:nvSpPr>
        <p:spPr bwMode="auto">
          <a:xfrm>
            <a:off x="460375" y="-868363"/>
            <a:ext cx="38100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8" name="Picture 12" descr="Súvisiaci obrázo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5562"/>
            <a:ext cx="2395736" cy="35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rbide Lamp.wmv GIF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2212" y="1412776"/>
            <a:ext cx="5544616" cy="42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0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RASTLINNÉ TOXÍNY</a:t>
            </a:r>
            <a:endParaRPr lang="sk-SK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46" y="1242853"/>
            <a:ext cx="9144000" cy="235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95536" y="359487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chryzantémy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472532" y="35928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bolehlav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444208" y="35010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Pralesné žabky</a:t>
            </a:r>
            <a:endParaRPr lang="sk-SK" dirty="0"/>
          </a:p>
        </p:txBody>
      </p:sp>
      <p:pic>
        <p:nvPicPr>
          <p:cNvPr id="11268" name="Picture 4" descr="Bolehlav škvrnitý – Wikipéd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2532" y="4006716"/>
            <a:ext cx="1819548" cy="26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ARCHIV | Kvety črepníkové chryzantéma, výška 22-25cm, kvetináč priemer 12cm  v akcii platné do: 31.10.2007 | Zlacnene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63" y="4126322"/>
            <a:ext cx="2520280" cy="243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AmphibiaWeb - Dendrobatida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449" y="4126322"/>
            <a:ext cx="3173733" cy="21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ETÉN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Etylén</a:t>
            </a:r>
          </a:p>
          <a:p>
            <a:pPr marL="0" indent="0">
              <a:buNone/>
            </a:pPr>
            <a:r>
              <a:rPr lang="sk-SK" dirty="0" smtClean="0"/>
              <a:t>C</a:t>
            </a:r>
            <a:r>
              <a:rPr lang="sk-SK" baseline="-25000" dirty="0" smtClean="0"/>
              <a:t>2</a:t>
            </a:r>
            <a:r>
              <a:rPr lang="sk-SK" dirty="0" smtClean="0"/>
              <a:t>H</a:t>
            </a:r>
            <a:r>
              <a:rPr lang="sk-SK" baseline="-25000" dirty="0" smtClean="0"/>
              <a:t>4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CH</a:t>
            </a:r>
            <a:r>
              <a:rPr lang="sk-SK" baseline="-25000" dirty="0" smtClean="0"/>
              <a:t>2</a:t>
            </a:r>
            <a:r>
              <a:rPr lang="sk-SK" dirty="0" smtClean="0"/>
              <a:t> = CH</a:t>
            </a:r>
            <a:r>
              <a:rPr lang="sk-SK" baseline="-25000" dirty="0" smtClean="0"/>
              <a:t>2</a:t>
            </a:r>
            <a:endParaRPr lang="sk-SK" baseline="-25000" dirty="0"/>
          </a:p>
        </p:txBody>
      </p:sp>
      <p:pic>
        <p:nvPicPr>
          <p:cNvPr id="1026" name="Picture 2" descr="Etén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779541"/>
            <a:ext cx="1714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ten – Wikisłownik, wolny słownik wielojęzycz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689053"/>
            <a:ext cx="2095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k-SK" b="1" dirty="0" smtClean="0"/>
              <a:t>ETÉN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09500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Etylén</a:t>
            </a:r>
          </a:p>
          <a:p>
            <a:r>
              <a:rPr lang="sk-SK" dirty="0" smtClean="0"/>
              <a:t>Horľavý plyn</a:t>
            </a:r>
          </a:p>
          <a:p>
            <a:r>
              <a:rPr lang="sk-SK" dirty="0" smtClean="0"/>
              <a:t>Vzniká v dozrievajúcom ovocí</a:t>
            </a:r>
          </a:p>
          <a:p>
            <a:r>
              <a:rPr lang="sk-SK" dirty="0" smtClean="0"/>
              <a:t>Rastlinný hormón: podporuje kvitnutie a dozrievanie</a:t>
            </a:r>
          </a:p>
          <a:p>
            <a:r>
              <a:rPr lang="sk-SK" dirty="0" smtClean="0"/>
              <a:t>Vyrába sa z neho polyetylén</a:t>
            </a:r>
            <a:endParaRPr lang="sk-SK" dirty="0"/>
          </a:p>
        </p:txBody>
      </p:sp>
      <p:pic>
        <p:nvPicPr>
          <p:cNvPr id="2050" name="Picture 2" descr="Etylén absorbér banán výrobcovia a dodávatelia - China veľkoobchod -  Chunwa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1629" y="4028473"/>
            <a:ext cx="3032371" cy="28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st: Ktorý spôsob na dozrievanie rajčín dopadol najlepšie? | Záhrada.sk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219744"/>
            <a:ext cx="4896544" cy="24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šky - Polyetylen, Mikrote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3011488" cy="201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https://i1.wp.com/aircool.ru/files/uslugi/gazachii_bananov/p106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" y="42411"/>
            <a:ext cx="4899495" cy="367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i0.wp.com/imgp.golos.io/0x0/http:/i066.radikal.ru/1705/66/b648b50b30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https://i0.wp.com/imgp.golos.io/0x0/http:/i066.radikal.ru/1705/66/b648b50b309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https://i0.wp.com/imgp.golos.io/0x0/http:/i066.radikal.ru/1705/66/b648b50b309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14" y="2852936"/>
            <a:ext cx="5353685" cy="39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9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Domáca úloha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Jednoduchý spôsob, ako doma urýchliť dozrievanie ovocia: Pri týchto druhoch  zaručene funguje! | Vyšetrenie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sk-SK" b="1" dirty="0" smtClean="0"/>
              <a:t>IZOPRÉN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Metylbutadién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Živica z kaučukovníka (fikus)</a:t>
            </a:r>
          </a:p>
          <a:p>
            <a:r>
              <a:rPr lang="sk-SK" dirty="0" smtClean="0"/>
              <a:t>Kaučuk</a:t>
            </a:r>
          </a:p>
          <a:p>
            <a:r>
              <a:rPr lang="sk-SK" dirty="0" smtClean="0"/>
              <a:t>Vyrába sa z neho </a:t>
            </a:r>
            <a:r>
              <a:rPr lang="sk-SK" b="1" dirty="0" smtClean="0"/>
              <a:t>latex</a:t>
            </a:r>
            <a:endParaRPr lang="sk-SK" b="1" dirty="0"/>
          </a:p>
        </p:txBody>
      </p:sp>
      <p:pic>
        <p:nvPicPr>
          <p:cNvPr id="3074" name="Picture 2" descr="Kémia 10. B. - III. A szénhidrogének és halogénezett származékaik - 7. A  diének és polié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220" y="908719"/>
            <a:ext cx="44958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držitelný vývoj – Strategický kaučukovník | Tru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828322" cy="377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ukavice latexové REFLEXX 40 | profesionalnahygiena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3137"/>
            <a:ext cx="3586154" cy="21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ezervatív – Wikipé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882500"/>
            <a:ext cx="1872208" cy="149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ringing In The Latex - Bold Outline : India's leading Online Lifestyle,  Fashion &amp; Travel Magazine.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8344" y="188640"/>
            <a:ext cx="1305542" cy="252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attex Chemoprén Extrém kontaktné lepidlo 50 ml nakúpiť v OB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71800" y="260648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SYNTETICKÝ KAUČUK</a:t>
            </a:r>
            <a:endParaRPr lang="sk-SK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2679277"/>
            <a:ext cx="9001001" cy="411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PRÍRODNÉ SILICE</a:t>
            </a:r>
            <a:endParaRPr lang="sk-SK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0" y="1786576"/>
            <a:ext cx="8635330" cy="43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0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RASTLINNÉ FARBIVÁ - VITAMÍNY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LYKOPÉN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KAROTÉN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LUTEÍN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784" y="1390650"/>
            <a:ext cx="2770685" cy="189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3873996" cy="103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300" y="3789040"/>
            <a:ext cx="3816424" cy="81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622710"/>
            <a:ext cx="2402453" cy="170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5333212"/>
            <a:ext cx="4320480" cy="90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úpava lekárska nie je burina! Aké účinky má a ako ju využiť? - Fitshaker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5799" y="5498866"/>
            <a:ext cx="1182503" cy="10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Žĺtok – Wikipédia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649" y="5589240"/>
            <a:ext cx="15493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111</Words>
  <Application>Microsoft Office PowerPoint</Application>
  <PresentationFormat>Prezentácia na obrazovke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ALKÉNY, ALKÍNY</vt:lpstr>
      <vt:lpstr>ETÉN</vt:lpstr>
      <vt:lpstr>ETÉN</vt:lpstr>
      <vt:lpstr>Prezentácia programu PowerPoint</vt:lpstr>
      <vt:lpstr>Domáca úloha</vt:lpstr>
      <vt:lpstr>IZOPRÉN</vt:lpstr>
      <vt:lpstr>SYNTETICKÝ KAUČUK</vt:lpstr>
      <vt:lpstr>PRÍRODNÉ SILICE</vt:lpstr>
      <vt:lpstr>RASTLINNÉ FARBIVÁ - VITAMÍNY</vt:lpstr>
      <vt:lpstr>ETÍN</vt:lpstr>
      <vt:lpstr>ETÍN</vt:lpstr>
      <vt:lpstr>Prezentácia programu PowerPoint</vt:lpstr>
      <vt:lpstr>Prezentácia programu PowerPoint</vt:lpstr>
      <vt:lpstr>Karbidová lampa</vt:lpstr>
      <vt:lpstr>Prezentácia programu PowerPoint</vt:lpstr>
      <vt:lpstr>RASTLINNÉ TOXÍNY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ALKÉNY, ALKÍNY</dc:title>
  <dc:creator>Katka Radvanská</dc:creator>
  <cp:lastModifiedBy>Katka Radvanska</cp:lastModifiedBy>
  <cp:revision>12</cp:revision>
  <dcterms:created xsi:type="dcterms:W3CDTF">2021-01-14T07:35:28Z</dcterms:created>
  <dcterms:modified xsi:type="dcterms:W3CDTF">2021-01-14T09:36:02Z</dcterms:modified>
</cp:coreProperties>
</file>