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814F-3989-48BE-87D9-009CB6BAAAE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819F-2B42-4E03-8E1D-8319A7B7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083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814F-3989-48BE-87D9-009CB6BAAAE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819F-2B42-4E03-8E1D-8319A7B7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903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814F-3989-48BE-87D9-009CB6BAAAE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819F-2B42-4E03-8E1D-8319A7B7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742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814F-3989-48BE-87D9-009CB6BAAAE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819F-2B42-4E03-8E1D-8319A7B7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012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814F-3989-48BE-87D9-009CB6BAAAE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819F-2B42-4E03-8E1D-8319A7B7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686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814F-3989-48BE-87D9-009CB6BAAAE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819F-2B42-4E03-8E1D-8319A7B7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860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814F-3989-48BE-87D9-009CB6BAAAE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819F-2B42-4E03-8E1D-8319A7B7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11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814F-3989-48BE-87D9-009CB6BAAAE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819F-2B42-4E03-8E1D-8319A7B7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570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814F-3989-48BE-87D9-009CB6BAAAE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819F-2B42-4E03-8E1D-8319A7B7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509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814F-3989-48BE-87D9-009CB6BAAAE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819F-2B42-4E03-8E1D-8319A7B7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58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814F-3989-48BE-87D9-009CB6BAAAE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819F-2B42-4E03-8E1D-8319A7B7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825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3814F-3989-48BE-87D9-009CB6BAAAE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819F-2B42-4E03-8E1D-8319A7B7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819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sk-SK" b="1" dirty="0" smtClean="0"/>
              <a:t>ROZDELENIE UHĽOVODÍKOV</a:t>
            </a:r>
            <a:endParaRPr lang="sk-SK" b="1" dirty="0"/>
          </a:p>
        </p:txBody>
      </p:sp>
      <p:pic>
        <p:nvPicPr>
          <p:cNvPr id="5122" name="Picture 2" descr="File:Hexane-3D-balls-B.png - Wikimedia Common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7099276" cy="282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4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Podľa typu reťazca: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 smtClean="0">
                <a:solidFill>
                  <a:srgbClr val="0070C0"/>
                </a:solidFill>
              </a:rPr>
              <a:t>OTVORENÉ</a:t>
            </a:r>
          </a:p>
          <a:p>
            <a:pPr marL="0" indent="0" algn="ctr">
              <a:buNone/>
            </a:pPr>
            <a:r>
              <a:rPr lang="sk-SK" dirty="0" smtClean="0">
                <a:solidFill>
                  <a:srgbClr val="00B050"/>
                </a:solidFill>
              </a:rPr>
              <a:t>Lineárne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dirty="0" smtClean="0">
                <a:solidFill>
                  <a:srgbClr val="00B050"/>
                </a:solidFill>
              </a:rPr>
              <a:t>Rozvetvené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4572000" y="1628800"/>
            <a:ext cx="4258816" cy="3857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b="1" dirty="0" smtClean="0">
                <a:solidFill>
                  <a:srgbClr val="0070C0"/>
                </a:solidFill>
              </a:rPr>
              <a:t>UZAVRETÉ - CYKLICKÉ</a:t>
            </a:r>
            <a:endParaRPr lang="sk-SK" b="1" dirty="0">
              <a:solidFill>
                <a:srgbClr val="0070C0"/>
              </a:solidFill>
            </a:endParaRPr>
          </a:p>
        </p:txBody>
      </p:sp>
      <p:pic>
        <p:nvPicPr>
          <p:cNvPr id="5" name="Obrázek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BA7ED8C-C9DE-4072-8324-F4EC96C31F9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509120"/>
            <a:ext cx="3240360" cy="1645495"/>
          </a:xfrm>
          <a:prstGeom prst="rect">
            <a:avLst/>
          </a:prstGeom>
        </p:spPr>
      </p:pic>
      <p:pic>
        <p:nvPicPr>
          <p:cNvPr id="1026" name="Picture 2" descr="Pentán - Wikiw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8834" y="2858919"/>
            <a:ext cx="2476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ykloalka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406935"/>
            <a:ext cx="2084665" cy="21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ykloalkan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653136"/>
            <a:ext cx="11239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5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Podľa typu väzby: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 smtClean="0">
                <a:solidFill>
                  <a:srgbClr val="0070C0"/>
                </a:solidFill>
              </a:rPr>
              <a:t>NASÝTENÉ </a:t>
            </a:r>
            <a:br>
              <a:rPr lang="sk-SK" b="1" dirty="0" smtClean="0">
                <a:solidFill>
                  <a:srgbClr val="0070C0"/>
                </a:solidFill>
              </a:rPr>
            </a:br>
            <a:r>
              <a:rPr lang="sk-SK" sz="2000" dirty="0" smtClean="0">
                <a:solidFill>
                  <a:srgbClr val="0070C0"/>
                </a:solidFill>
              </a:rPr>
              <a:t>– s jednoduchými väzbami</a:t>
            </a:r>
          </a:p>
          <a:p>
            <a:pPr marL="0" indent="0" algn="ctr">
              <a:buNone/>
            </a:pPr>
            <a:r>
              <a:rPr lang="sk-SK" dirty="0" smtClean="0">
                <a:solidFill>
                  <a:srgbClr val="00B050"/>
                </a:solidFill>
              </a:rPr>
              <a:t>ALKÁNY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4627700" y="1628800"/>
            <a:ext cx="4258816" cy="439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b="1" dirty="0" smtClean="0">
                <a:solidFill>
                  <a:srgbClr val="0070C0"/>
                </a:solidFill>
              </a:rPr>
              <a:t>NENASÝTENÉ</a:t>
            </a:r>
          </a:p>
          <a:p>
            <a:pPr marL="0" indent="0" algn="ctr">
              <a:buNone/>
            </a:pPr>
            <a:r>
              <a:rPr lang="sk-SK" dirty="0" smtClean="0">
                <a:solidFill>
                  <a:srgbClr val="00B050"/>
                </a:solidFill>
              </a:rPr>
              <a:t>ALKÉNY</a:t>
            </a:r>
          </a:p>
          <a:p>
            <a:pPr marL="0" indent="0" algn="ctr">
              <a:buNone/>
            </a:pPr>
            <a:r>
              <a:rPr lang="sk-SK" dirty="0" smtClean="0">
                <a:solidFill>
                  <a:srgbClr val="0070C0"/>
                </a:solidFill>
              </a:rPr>
              <a:t>– s dvojitou väzbou</a:t>
            </a:r>
          </a:p>
          <a:p>
            <a:pPr marL="0" indent="0" algn="ctr">
              <a:buNone/>
            </a:pPr>
            <a:endParaRPr lang="sk-SK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k-SK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sk-SK" dirty="0" smtClean="0">
                <a:solidFill>
                  <a:srgbClr val="00B050"/>
                </a:solidFill>
              </a:rPr>
              <a:t>ALKÍNY</a:t>
            </a:r>
          </a:p>
          <a:p>
            <a:pPr marL="0" indent="0" algn="ctr">
              <a:buNone/>
            </a:pPr>
            <a:r>
              <a:rPr lang="sk-SK" dirty="0" smtClean="0">
                <a:solidFill>
                  <a:srgbClr val="0070C0"/>
                </a:solidFill>
              </a:rPr>
              <a:t>– s trojitou väzbou</a:t>
            </a:r>
            <a:endParaRPr lang="sk-SK" b="1" dirty="0">
              <a:solidFill>
                <a:srgbClr val="0070C0"/>
              </a:solidFill>
            </a:endParaRPr>
          </a:p>
        </p:txBody>
      </p:sp>
      <p:pic>
        <p:nvPicPr>
          <p:cNvPr id="5" name="Obrázek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BA7ED8C-C9DE-4072-8324-F4EC96C31F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929378"/>
            <a:ext cx="2673158" cy="1357463"/>
          </a:xfrm>
          <a:prstGeom prst="rect">
            <a:avLst/>
          </a:prstGeom>
        </p:spPr>
      </p:pic>
      <p:pic>
        <p:nvPicPr>
          <p:cNvPr id="1026" name="Picture 2" descr="Pentán - Wikiw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09557"/>
            <a:ext cx="1944216" cy="75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ykloalka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1495860" cy="150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lkény - O ško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528" y="3449020"/>
            <a:ext cx="142875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emi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941" y="3308418"/>
            <a:ext cx="1753476" cy="13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enasýtené uhľovodíky, vlastnosti a príklady / chémia | Thpanorama - Urobte  si dnes lepšie!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955" y="5699687"/>
            <a:ext cx="2088045" cy="105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cetylén - Wikiwand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6050121"/>
            <a:ext cx="2185108" cy="47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/>
              <a:t>CYKLOALKÁNY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sk-SK" dirty="0" err="1" smtClean="0"/>
              <a:t>Cyklopropán</a:t>
            </a:r>
            <a:endParaRPr lang="sk-SK" dirty="0" smtClean="0"/>
          </a:p>
          <a:p>
            <a:pPr>
              <a:lnSpc>
                <a:spcPct val="200000"/>
              </a:lnSpc>
            </a:pPr>
            <a:r>
              <a:rPr lang="sk-SK" dirty="0" err="1" smtClean="0"/>
              <a:t>Cyklobután</a:t>
            </a:r>
            <a:endParaRPr lang="sk-SK" dirty="0" smtClean="0"/>
          </a:p>
          <a:p>
            <a:pPr>
              <a:lnSpc>
                <a:spcPct val="200000"/>
              </a:lnSpc>
            </a:pPr>
            <a:r>
              <a:rPr lang="sk-SK" dirty="0" err="1" smtClean="0"/>
              <a:t>Cyklopentán</a:t>
            </a:r>
            <a:endParaRPr lang="sk-SK" dirty="0" smtClean="0"/>
          </a:p>
          <a:p>
            <a:pPr>
              <a:lnSpc>
                <a:spcPct val="200000"/>
              </a:lnSpc>
            </a:pPr>
            <a:r>
              <a:rPr lang="sk-SK" dirty="0" err="1" smtClean="0"/>
              <a:t>Cyklohexán</a:t>
            </a:r>
            <a:endParaRPr lang="sk-SK" dirty="0" smtClean="0"/>
          </a:p>
          <a:p>
            <a:pPr>
              <a:lnSpc>
                <a:spcPct val="200000"/>
              </a:lnSpc>
            </a:pPr>
            <a:r>
              <a:rPr lang="sk-SK" dirty="0" err="1" smtClean="0"/>
              <a:t>Cykloheptán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" name="Picture 6" descr="Cykloalk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1156" y="1570310"/>
            <a:ext cx="11239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RGANICKÁ CHÉ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1552530" cy="16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olväten - Naturvetenskap.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436" y="3256134"/>
            <a:ext cx="2331028" cy="121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ile:Cyclohexane-3D-balls.png - Wikimedia Common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9454" y="4293096"/>
            <a:ext cx="1545289" cy="154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yclohexane Images, Stock Photos &amp; Vectors | Shutterstock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1871470" cy="169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ycloheptane - Alchetron, The Free Social Encyclopedi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5517232"/>
            <a:ext cx="1188134" cy="117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rbon atoms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30" y="265386"/>
            <a:ext cx="44481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5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83" y="0"/>
            <a:ext cx="6880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ALKÉNY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sk-SK" dirty="0" err="1" smtClean="0"/>
              <a:t>Etén</a:t>
            </a:r>
            <a:endParaRPr lang="sk-SK" dirty="0" smtClean="0"/>
          </a:p>
          <a:p>
            <a:pPr marL="0" indent="0">
              <a:lnSpc>
                <a:spcPct val="250000"/>
              </a:lnSpc>
              <a:buNone/>
            </a:pPr>
            <a:r>
              <a:rPr lang="sk-SK" dirty="0" err="1" smtClean="0"/>
              <a:t>Propén</a:t>
            </a:r>
            <a:endParaRPr lang="sk-SK" dirty="0" smtClean="0"/>
          </a:p>
          <a:p>
            <a:pPr marL="0" indent="0">
              <a:lnSpc>
                <a:spcPct val="250000"/>
              </a:lnSpc>
              <a:buNone/>
            </a:pPr>
            <a:r>
              <a:rPr lang="sk-SK" dirty="0" err="1" smtClean="0"/>
              <a:t>Butén</a:t>
            </a:r>
            <a:endParaRPr lang="sk-SK" dirty="0" smtClean="0"/>
          </a:p>
        </p:txBody>
      </p:sp>
      <p:pic>
        <p:nvPicPr>
          <p:cNvPr id="6146" name="Picture 2" descr="Etén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500153"/>
            <a:ext cx="1177636" cy="11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ten – Wikisłownik, wolny słownik wielojęzycz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340769"/>
            <a:ext cx="1610802" cy="13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ile:Butatriene-3D-balls.png - Wikimedia Common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505" y="5221919"/>
            <a:ext cx="2429000" cy="121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Kémia 10. B. - III. A szénhidrogének és halogénezett származékaik - 6. Az  alkén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2376264" cy="15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hemical Structures Starting with the Letter P | Chemical structure,  Chemical, Letteri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1728192" cy="131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Butene Displayed Formula Science Chemistry Secondary Black and White RGB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621" y="5357121"/>
            <a:ext cx="1896294" cy="94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What is the difference between butene and butyne? - Quora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5133938"/>
            <a:ext cx="1728192" cy="117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5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ALKÍNY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sk-SK" dirty="0" err="1" smtClean="0"/>
              <a:t>Etín</a:t>
            </a:r>
            <a:endParaRPr lang="sk-SK" dirty="0" smtClean="0"/>
          </a:p>
          <a:p>
            <a:pPr marL="0" indent="0">
              <a:lnSpc>
                <a:spcPct val="250000"/>
              </a:lnSpc>
              <a:buNone/>
            </a:pPr>
            <a:r>
              <a:rPr lang="sk-SK" dirty="0" err="1" smtClean="0"/>
              <a:t>Propín</a:t>
            </a:r>
            <a:endParaRPr lang="sk-SK" dirty="0" smtClean="0"/>
          </a:p>
          <a:p>
            <a:pPr marL="0" indent="0">
              <a:lnSpc>
                <a:spcPct val="250000"/>
              </a:lnSpc>
              <a:buNone/>
            </a:pPr>
            <a:r>
              <a:rPr lang="sk-SK" dirty="0" err="1" smtClean="0"/>
              <a:t>Butín</a:t>
            </a:r>
            <a:r>
              <a:rPr lang="sk-SK" dirty="0" smtClean="0"/>
              <a:t> 	</a:t>
            </a:r>
            <a:endParaRPr lang="sk-SK" dirty="0"/>
          </a:p>
        </p:txBody>
      </p:sp>
      <p:pic>
        <p:nvPicPr>
          <p:cNvPr id="3074" name="Picture 2" descr="Zborovna.sk – portál pre učiteľov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3113494" cy="18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cetylén - Wikiw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890749"/>
            <a:ext cx="34290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lkány C3H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3796" y="3140328"/>
            <a:ext cx="28384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4759" y="5013176"/>
            <a:ext cx="2896286" cy="136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985279"/>
            <a:ext cx="3191644" cy="148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1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42664"/>
            <a:ext cx="6192688" cy="7301436"/>
          </a:xfrm>
        </p:spPr>
      </p:pic>
    </p:spTree>
    <p:extLst>
      <p:ext uri="{BB962C8B-B14F-4D97-AF65-F5344CB8AC3E}">
        <p14:creationId xmlns:p14="http://schemas.microsoft.com/office/powerpoint/2010/main" val="318863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38" y="0"/>
            <a:ext cx="8799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3197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42</Words>
  <Application>Microsoft Office PowerPoint</Application>
  <PresentationFormat>Prezentácia na obrazovke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ROZDELENIE UHĽOVODÍKOV</vt:lpstr>
      <vt:lpstr>Podľa typu reťazca:</vt:lpstr>
      <vt:lpstr>Podľa typu väzby:</vt:lpstr>
      <vt:lpstr>CYKLOALKÁNY</vt:lpstr>
      <vt:lpstr>Prezentácia programu PowerPoint</vt:lpstr>
      <vt:lpstr>ALKÉNY</vt:lpstr>
      <vt:lpstr>ALKÍNY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ALKÁNY</dc:title>
  <dc:creator>Katka Radvanská</dc:creator>
  <cp:lastModifiedBy>Katka Radvanska</cp:lastModifiedBy>
  <cp:revision>17</cp:revision>
  <dcterms:created xsi:type="dcterms:W3CDTF">2020-12-03T06:31:14Z</dcterms:created>
  <dcterms:modified xsi:type="dcterms:W3CDTF">2021-01-14T11:08:50Z</dcterms:modified>
</cp:coreProperties>
</file>