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C69-C924-456C-AD10-59C9FF316F28}" type="datetimeFigureOut">
              <a:rPr lang="sk-SK" smtClean="0"/>
              <a:t>10. 12. 2020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FE3F-0BEB-4408-A056-26F4563895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632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C69-C924-456C-AD10-59C9FF316F28}" type="datetimeFigureOut">
              <a:rPr lang="sk-SK" smtClean="0"/>
              <a:t>10. 12. 2020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FE3F-0BEB-4408-A056-26F4563895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34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C69-C924-456C-AD10-59C9FF316F28}" type="datetimeFigureOut">
              <a:rPr lang="sk-SK" smtClean="0"/>
              <a:t>10. 12. 2020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FE3F-0BEB-4408-A056-26F4563895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11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C69-C924-456C-AD10-59C9FF316F28}" type="datetimeFigureOut">
              <a:rPr lang="sk-SK" smtClean="0"/>
              <a:t>10. 12. 2020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FE3F-0BEB-4408-A056-26F4563895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684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C69-C924-456C-AD10-59C9FF316F28}" type="datetimeFigureOut">
              <a:rPr lang="sk-SK" smtClean="0"/>
              <a:t>10. 12. 2020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FE3F-0BEB-4408-A056-26F4563895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71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C69-C924-456C-AD10-59C9FF316F28}" type="datetimeFigureOut">
              <a:rPr lang="sk-SK" smtClean="0"/>
              <a:t>10. 12. 2020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FE3F-0BEB-4408-A056-26F4563895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846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C69-C924-456C-AD10-59C9FF316F28}" type="datetimeFigureOut">
              <a:rPr lang="sk-SK" smtClean="0"/>
              <a:t>10. 12. 2020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FE3F-0BEB-4408-A056-26F4563895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41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C69-C924-456C-AD10-59C9FF316F28}" type="datetimeFigureOut">
              <a:rPr lang="sk-SK" smtClean="0"/>
              <a:t>10. 12. 2020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FE3F-0BEB-4408-A056-26F4563895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515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C69-C924-456C-AD10-59C9FF316F28}" type="datetimeFigureOut">
              <a:rPr lang="sk-SK" smtClean="0"/>
              <a:t>10. 12. 2020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FE3F-0BEB-4408-A056-26F4563895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304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C69-C924-456C-AD10-59C9FF316F28}" type="datetimeFigureOut">
              <a:rPr lang="sk-SK" smtClean="0"/>
              <a:t>10. 12. 2020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FE3F-0BEB-4408-A056-26F4563895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590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C69-C924-456C-AD10-59C9FF316F28}" type="datetimeFigureOut">
              <a:rPr lang="sk-SK" smtClean="0"/>
              <a:t>10. 12. 2020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FE3F-0BEB-4408-A056-26F4563895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839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5BC69-C924-456C-AD10-59C9FF316F28}" type="datetimeFigureOut">
              <a:rPr lang="sk-SK" smtClean="0"/>
              <a:t>10. 12. 2020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FE3F-0BEB-4408-A056-26F4563895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6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ck Forming Minerals : 10 Most Common Rock Forming Minerals | Geology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621368"/>
            <a:ext cx="9107894" cy="6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621368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MINERÁLY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946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125" y="-21804"/>
            <a:ext cx="8229600" cy="858516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AMORFNÉ MINERÁLY</a:t>
            </a:r>
            <a:endParaRPr lang="sk-SK" sz="4000" b="1" dirty="0"/>
          </a:p>
        </p:txBody>
      </p:sp>
      <p:pic>
        <p:nvPicPr>
          <p:cNvPr id="4" name="Picture 2" descr="File:2013-03 Malachit aus Gumeschewsk, Ural anagori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925" y="3789040"/>
            <a:ext cx="45370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Zaujímavé fakty o drahokamoch. Zaujímavé fakty o vlastnostiach drahých  kameňov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3789040"/>
            <a:ext cx="2983280" cy="279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ruhy a skupiny minerálov. Ukazuje sa, že tieto minerály boli vytvorené  prírodou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415" y="725273"/>
            <a:ext cx="3149491" cy="285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log: 25 najkrajších minerálov na svete » Masáže a meditácie Nitr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738082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51521" y="3789040"/>
            <a:ext cx="12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Opál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603744" y="3933131"/>
            <a:ext cx="12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Malachit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076056" y="908720"/>
            <a:ext cx="12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Rodochrozit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70C0"/>
                </a:solidFill>
              </a:rPr>
              <a:t>MINERÁL = NERAST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Homogénna neživá prírodnina</a:t>
            </a:r>
          </a:p>
          <a:p>
            <a:r>
              <a:rPr lang="sk-SK" dirty="0" smtClean="0"/>
              <a:t>Čistá chemická zlúčenina</a:t>
            </a:r>
          </a:p>
          <a:p>
            <a:r>
              <a:rPr lang="sk-SK" dirty="0"/>
              <a:t>D</a:t>
            </a:r>
            <a:r>
              <a:rPr lang="sk-SK" dirty="0" smtClean="0"/>
              <a:t>á sa napísať vzorcom </a:t>
            </a:r>
            <a:r>
              <a:rPr lang="sk-SK" dirty="0" err="1" smtClean="0"/>
              <a:t>NaCl</a:t>
            </a:r>
            <a:r>
              <a:rPr lang="sk-SK" dirty="0" smtClean="0"/>
              <a:t>, CaCO</a:t>
            </a:r>
            <a:r>
              <a:rPr lang="sk-SK" baseline="-25000" dirty="0" smtClean="0"/>
              <a:t>3</a:t>
            </a:r>
          </a:p>
          <a:p>
            <a:r>
              <a:rPr lang="sk-SK" dirty="0" smtClean="0"/>
              <a:t>Kryštalizuje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59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KRYŠTALIZÁCIA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sk-SK" dirty="0" smtClean="0"/>
              <a:t>Postupné pravidelné ukladanie atómov a molekúl do pravidelnej štruktúry</a:t>
            </a:r>
          </a:p>
          <a:p>
            <a:r>
              <a:rPr lang="sk-SK" dirty="0" smtClean="0"/>
              <a:t>Kryštalická mriežka</a:t>
            </a:r>
          </a:p>
          <a:p>
            <a:r>
              <a:rPr lang="sk-SK" dirty="0" smtClean="0"/>
              <a:t>Charakteristická pre rôzne zlúčeniny</a:t>
            </a:r>
          </a:p>
          <a:p>
            <a:r>
              <a:rPr lang="sk-SK" dirty="0" smtClean="0"/>
              <a:t>Udáva výsledný tvar kryštálu</a:t>
            </a:r>
            <a:endParaRPr lang="sk-SK" dirty="0"/>
          </a:p>
        </p:txBody>
      </p:sp>
      <p:pic>
        <p:nvPicPr>
          <p:cNvPr id="1030" name="Picture 6" descr="Chemia inorganica - Vicipa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387689"/>
            <a:ext cx="1905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vary krystal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2271464" cy="24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ryštálová mriežka diamantu, Molymod®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888432" cy="2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3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Kryštalizácia z roztoku</a:t>
            </a:r>
            <a:endParaRPr lang="sk-SK" dirty="0"/>
          </a:p>
        </p:txBody>
      </p:sp>
      <p:pic>
        <p:nvPicPr>
          <p:cNvPr id="2050" name="Picture 2" descr="crystallization gifs | Wiffle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02860" cy="48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7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LIT – Kamenná soľ | Zo života pred tabuľo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9638"/>
            <a:ext cx="3714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k pěstovat Blue Copper sulfátu Krystal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390108" y="579638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rský krištáľ (kremeň) | kamene na vzostu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402" y="396755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iamant | kamene na vzostu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kadem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7339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romid strieborný – Wikipé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9" y="2276872"/>
            <a:ext cx="1507166" cy="13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íran meďnatý – Wikipédia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462" y="3093720"/>
            <a:ext cx="1729596" cy="136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Quartz (a-quartz, SiO2) Crystal Structure. Atoms Are Represented.. Stock  Photo, Picture And Royalty Free Image. Image 27686147.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062" y="5256552"/>
            <a:ext cx="1602146" cy="16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ow To Grow Sulfur Crystals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144430" y="164321"/>
            <a:ext cx="3227786" cy="28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390170" y="39638"/>
            <a:ext cx="10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bg1"/>
                </a:solidFill>
              </a:rPr>
              <a:t>Síra </a:t>
            </a:r>
          </a:p>
          <a:p>
            <a:pPr algn="ctr"/>
            <a:r>
              <a:rPr lang="sk-SK" sz="2000" b="1" dirty="0" smtClean="0">
                <a:solidFill>
                  <a:schemeClr val="bg1"/>
                </a:solidFill>
              </a:rPr>
              <a:t>S</a:t>
            </a:r>
            <a:r>
              <a:rPr lang="sk-SK" sz="2000" b="1" baseline="-25000" dirty="0" smtClean="0">
                <a:solidFill>
                  <a:schemeClr val="bg1"/>
                </a:solidFill>
              </a:rPr>
              <a:t>8</a:t>
            </a:r>
            <a:endParaRPr lang="sk-SK" sz="2000" b="1" baseline="-25000" dirty="0">
              <a:solidFill>
                <a:schemeClr val="bg1"/>
              </a:solidFill>
            </a:endParaRPr>
          </a:p>
        </p:txBody>
      </p:sp>
      <p:pic>
        <p:nvPicPr>
          <p:cNvPr id="3094" name="Picture 22" descr="Allotropes of sulfur - Wikipedia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171743"/>
            <a:ext cx="1261412" cy="92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lokTextu 15"/>
          <p:cNvSpPr txBox="1"/>
          <p:nvPr/>
        </p:nvSpPr>
        <p:spPr>
          <a:xfrm>
            <a:off x="7867892" y="3967553"/>
            <a:ext cx="1276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000" b="1" dirty="0" smtClean="0">
                <a:solidFill>
                  <a:schemeClr val="bg1"/>
                </a:solidFill>
              </a:rPr>
              <a:t>Kremeň SiO</a:t>
            </a:r>
            <a:r>
              <a:rPr lang="sk-SK" sz="2000" b="1" baseline="-25000" dirty="0" smtClean="0">
                <a:solidFill>
                  <a:schemeClr val="bg1"/>
                </a:solidFill>
              </a:rPr>
              <a:t>2</a:t>
            </a:r>
            <a:endParaRPr lang="sk-SK" sz="2000" b="1" baseline="-25000" dirty="0">
              <a:solidFill>
                <a:schemeClr val="bg1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1688896" y="2380818"/>
            <a:ext cx="1276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/>
              <a:t>Halit</a:t>
            </a:r>
            <a:r>
              <a:rPr lang="sk-SK" sz="2000" b="1" dirty="0" smtClean="0"/>
              <a:t> </a:t>
            </a:r>
          </a:p>
          <a:p>
            <a:r>
              <a:rPr lang="sk-SK" sz="2000" b="1" dirty="0" err="1" smtClean="0"/>
              <a:t>NaCl</a:t>
            </a:r>
            <a:endParaRPr lang="sk-SK" sz="2000" b="1" baseline="-25000" dirty="0"/>
          </a:p>
        </p:txBody>
      </p:sp>
      <p:sp>
        <p:nvSpPr>
          <p:cNvPr id="18" name="BlokTextu 17"/>
          <p:cNvSpPr txBox="1"/>
          <p:nvPr/>
        </p:nvSpPr>
        <p:spPr>
          <a:xfrm>
            <a:off x="0" y="6117167"/>
            <a:ext cx="1276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Diamant</a:t>
            </a:r>
          </a:p>
          <a:p>
            <a:r>
              <a:rPr lang="sk-SK" sz="2000" b="1" dirty="0" smtClean="0"/>
              <a:t>C</a:t>
            </a:r>
            <a:endParaRPr lang="sk-SK" sz="2000" b="1" baseline="-25000" dirty="0"/>
          </a:p>
        </p:txBody>
      </p:sp>
      <p:sp>
        <p:nvSpPr>
          <p:cNvPr id="19" name="BlokTextu 18"/>
          <p:cNvSpPr txBox="1"/>
          <p:nvPr/>
        </p:nvSpPr>
        <p:spPr>
          <a:xfrm>
            <a:off x="3511916" y="3286914"/>
            <a:ext cx="1276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Modrá skalica</a:t>
            </a:r>
          </a:p>
          <a:p>
            <a:r>
              <a:rPr lang="sk-SK" sz="2000" b="1" dirty="0" smtClean="0"/>
              <a:t>CuSO</a:t>
            </a:r>
            <a:r>
              <a:rPr lang="sk-SK" sz="2000" b="1" baseline="-25000" dirty="0" smtClean="0"/>
              <a:t>4</a:t>
            </a:r>
            <a:endParaRPr lang="sk-SK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7096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KRYŠTALIZÁCIA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sk-SK" dirty="0" smtClean="0"/>
              <a:t>Veľmi tvrdé a nerozpustné minerály kryštalizujú z pomaly tuhnúcej magmy v hlbinách Zeme</a:t>
            </a:r>
          </a:p>
          <a:p>
            <a:r>
              <a:rPr lang="sk-SK" dirty="0" smtClean="0"/>
              <a:t>Jemné a rozpustné minerály kryštalizujú z vodných roztokov – v dutinách aj na povrchu</a:t>
            </a:r>
          </a:p>
          <a:p>
            <a:r>
              <a:rPr lang="sk-SK" dirty="0" smtClean="0"/>
              <a:t>Kovové prvky – kryštalizujú a tuhnú v puklinách – vznikajú žily</a:t>
            </a:r>
            <a:endParaRPr lang="sk-SK" dirty="0"/>
          </a:p>
        </p:txBody>
      </p:sp>
      <p:pic>
        <p:nvPicPr>
          <p:cNvPr id="4" name="Picture 4" descr="File:Cuivre Michiga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6612" y="4725144"/>
            <a:ext cx="3097388" cy="21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ile:Or Venezuel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189800"/>
            <a:ext cx="158432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3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TYPY MINERÁLOV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k-SK" dirty="0"/>
              <a:t>Dokonalé </a:t>
            </a:r>
            <a:r>
              <a:rPr lang="sk-SK" dirty="0" smtClean="0"/>
              <a:t>kryštály: </a:t>
            </a:r>
          </a:p>
          <a:p>
            <a:pPr marL="1973263" lvl="1" indent="-534988">
              <a:defRPr/>
            </a:pPr>
            <a:r>
              <a:rPr lang="sk-SK" dirty="0" smtClean="0"/>
              <a:t>Jednotlivé</a:t>
            </a:r>
          </a:p>
          <a:p>
            <a:pPr marL="1973263" lvl="1" indent="-534988">
              <a:defRPr/>
            </a:pPr>
            <a:r>
              <a:rPr lang="sk-SK" dirty="0" smtClean="0"/>
              <a:t>Drúza</a:t>
            </a:r>
          </a:p>
          <a:p>
            <a:pPr marL="1973263" lvl="1" indent="-534988">
              <a:defRPr/>
            </a:pPr>
            <a:r>
              <a:rPr lang="sk-SK" dirty="0" err="1" smtClean="0"/>
              <a:t>Geoda</a:t>
            </a:r>
            <a:endParaRPr lang="sk-SK" dirty="0"/>
          </a:p>
          <a:p>
            <a:pPr>
              <a:defRPr/>
            </a:pPr>
            <a:r>
              <a:rPr lang="sk-SK" dirty="0" smtClean="0"/>
              <a:t>Nedokonalé kryštály: </a:t>
            </a:r>
            <a:r>
              <a:rPr lang="sk-SK" dirty="0"/>
              <a:t>agregáty</a:t>
            </a:r>
          </a:p>
          <a:p>
            <a:pPr>
              <a:defRPr/>
            </a:pPr>
            <a:r>
              <a:rPr lang="sk-SK" dirty="0"/>
              <a:t>Beztvaré – amorfné minerály – guľaté, hroznovité, </a:t>
            </a:r>
            <a:r>
              <a:rPr lang="sk-SK" dirty="0" err="1"/>
              <a:t>kvapkovité</a:t>
            </a:r>
            <a:r>
              <a:rPr lang="sk-SK" dirty="0"/>
              <a:t> - opál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729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ile:Pyriteespagn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90415"/>
            <a:ext cx="3024336" cy="285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k-SK" b="1" dirty="0" smtClean="0"/>
              <a:t>Dokonalé kryštály</a:t>
            </a:r>
            <a:endParaRPr lang="sk-SK" b="1" dirty="0"/>
          </a:p>
        </p:txBody>
      </p:sp>
      <p:pic>
        <p:nvPicPr>
          <p:cNvPr id="4" name="Picture 10" descr="File:Sulfur-sampl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236" y="890416"/>
            <a:ext cx="38163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File:Quartz Brési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924102" cy="309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Exkluzívne geody: Ametyst geod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32176"/>
            <a:ext cx="3045943" cy="304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1691680" y="89041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>
                <a:solidFill>
                  <a:schemeClr val="bg1"/>
                </a:solidFill>
              </a:rPr>
              <a:t>1 kryštál</a:t>
            </a:r>
          </a:p>
          <a:p>
            <a:pPr algn="r"/>
            <a:r>
              <a:rPr lang="sk-SK" dirty="0" smtClean="0">
                <a:solidFill>
                  <a:schemeClr val="bg1"/>
                </a:solidFill>
              </a:rPr>
              <a:t>Pyrit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323236" y="896678"/>
            <a:ext cx="198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Jemnučké kryštály</a:t>
            </a:r>
          </a:p>
          <a:p>
            <a:r>
              <a:rPr lang="sk-SK" dirty="0" smtClean="0"/>
              <a:t>Síra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123456" y="3751091"/>
            <a:ext cx="137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Geoda</a:t>
            </a:r>
            <a:endParaRPr lang="sk-SK" dirty="0" smtClean="0"/>
          </a:p>
          <a:p>
            <a:r>
              <a:rPr lang="sk-SK" dirty="0" smtClean="0"/>
              <a:t>Ametyst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860032" y="371703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Drúza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Kremeň - Krištáľ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3538736" cy="1143000"/>
          </a:xfrm>
        </p:spPr>
        <p:txBody>
          <a:bodyPr/>
          <a:lstStyle/>
          <a:p>
            <a:r>
              <a:rPr lang="sk-SK" b="1" dirty="0" smtClean="0"/>
              <a:t>AGREGÁT</a:t>
            </a:r>
            <a:endParaRPr lang="sk-SK" b="1" dirty="0"/>
          </a:p>
        </p:txBody>
      </p:sp>
      <p:pic>
        <p:nvPicPr>
          <p:cNvPr id="4" name="Picture 7" descr="http://upload.wikimedia.org/wikipedia/commons/7/76/Fuschite3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368" y="3861048"/>
            <a:ext cx="5075144" cy="29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Kulovité agregáty klinochloru z Pohledu u Havlíčkova Brodu - Minerály České  republik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734" y="188640"/>
            <a:ext cx="5076056" cy="338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rystalický agregá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9" y="3753320"/>
            <a:ext cx="4066745" cy="305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 - Geologická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81" y="1027367"/>
            <a:ext cx="3240360" cy="27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7847857" y="3973706"/>
            <a:ext cx="12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Fuchsit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07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136</Words>
  <Application>Microsoft Office PowerPoint</Application>
  <PresentationFormat>Prezentácia na obrazovke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MINERÁLY</vt:lpstr>
      <vt:lpstr>MINERÁL = NERAST</vt:lpstr>
      <vt:lpstr>KRYŠTALIZÁCIA</vt:lpstr>
      <vt:lpstr>Kryštalizácia z roztoku</vt:lpstr>
      <vt:lpstr>Prezentácia programu PowerPoint</vt:lpstr>
      <vt:lpstr>KRYŠTALIZÁCIA</vt:lpstr>
      <vt:lpstr>TYPY MINERÁLOV</vt:lpstr>
      <vt:lpstr>Dokonalé kryštály</vt:lpstr>
      <vt:lpstr>AGREGÁT</vt:lpstr>
      <vt:lpstr>AMORFNÉ MINERÁLY</vt:lpstr>
    </vt:vector>
  </TitlesOfParts>
  <Company>EU SAV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MINERÁLY</dc:title>
  <dc:creator>Katka Radvanska</dc:creator>
  <cp:lastModifiedBy>Katka Radvanska</cp:lastModifiedBy>
  <cp:revision>18</cp:revision>
  <dcterms:created xsi:type="dcterms:W3CDTF">2020-12-07T08:45:26Z</dcterms:created>
  <dcterms:modified xsi:type="dcterms:W3CDTF">2020-12-10T22:02:43Z</dcterms:modified>
</cp:coreProperties>
</file>