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2022-03-29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2022-03-29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2022-03-29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2022-03-29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2022-03-29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2022-03-29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2022-03-29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2022-03-29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2022-03-29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2022-03-29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2022-03-29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2022-03-29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ole tekstowe 1"/>
          <p:cNvSpPr txBox="1">
            <a:spLocks noChangeArrowheads="1"/>
          </p:cNvSpPr>
          <p:nvPr/>
        </p:nvSpPr>
        <p:spPr bwMode="auto">
          <a:xfrm>
            <a:off x="1116013" y="2636838"/>
            <a:ext cx="73437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4800" b="1">
                <a:solidFill>
                  <a:srgbClr val="0000FF"/>
                </a:solidFill>
              </a:rPr>
              <a:t>ĆWICZENIA JĘZYKA </a:t>
            </a:r>
          </a:p>
          <a:p>
            <a:pPr algn="ctr"/>
            <a:r>
              <a:rPr lang="pl-PL" sz="4800" b="1">
                <a:solidFill>
                  <a:srgbClr val="0000FF"/>
                </a:solidFill>
              </a:rPr>
              <a:t>I WARG</a:t>
            </a:r>
          </a:p>
        </p:txBody>
      </p:sp>
      <p:pic>
        <p:nvPicPr>
          <p:cNvPr id="27651" name="Obraz 2" descr="jezo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333375"/>
            <a:ext cx="27622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Obraz 3" descr="korale_mi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933825"/>
            <a:ext cx="24955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az 2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4643437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Obraz 1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989138"/>
            <a:ext cx="50752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pole tekstowe 3"/>
          <p:cNvSpPr txBox="1">
            <a:spLocks noChangeArrowheads="1"/>
          </p:cNvSpPr>
          <p:nvPr/>
        </p:nvSpPr>
        <p:spPr bwMode="auto">
          <a:xfrm>
            <a:off x="539750" y="5084763"/>
            <a:ext cx="8353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/>
              <a:t>Unoszenie języka do nosa i opuszczanie na brodę.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az 1" descr="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5297487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Obraz 2" descr="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420938"/>
            <a:ext cx="531653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pole tekstowe 4"/>
          <p:cNvSpPr txBox="1">
            <a:spLocks noChangeArrowheads="1"/>
          </p:cNvSpPr>
          <p:nvPr/>
        </p:nvSpPr>
        <p:spPr bwMode="auto">
          <a:xfrm>
            <a:off x="539750" y="5589588"/>
            <a:ext cx="799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/>
              <a:t>Kierowanie języka do kącików ust przy otwartych ustach.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raz 1" descr="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76250"/>
            <a:ext cx="6948488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pole tekstowe 2"/>
          <p:cNvSpPr txBox="1">
            <a:spLocks noChangeArrowheads="1"/>
          </p:cNvSpPr>
          <p:nvPr/>
        </p:nvSpPr>
        <p:spPr bwMode="auto">
          <a:xfrm>
            <a:off x="1258888" y="4652963"/>
            <a:ext cx="6553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/>
              <a:t>Oblizywanie warg przy otwartych ustach: </a:t>
            </a:r>
          </a:p>
          <a:p>
            <a:pPr>
              <a:buFontTx/>
              <a:buChar char="-"/>
            </a:pPr>
            <a:r>
              <a:rPr lang="pl-PL" sz="2400"/>
              <a:t>górnej</a:t>
            </a:r>
          </a:p>
          <a:p>
            <a:pPr>
              <a:buFontTx/>
              <a:buChar char="-"/>
            </a:pPr>
            <a:r>
              <a:rPr lang="pl-PL" sz="2400"/>
              <a:t>dolnej</a:t>
            </a:r>
          </a:p>
          <a:p>
            <a:pPr>
              <a:buFontTx/>
              <a:buChar char="-"/>
            </a:pPr>
            <a:r>
              <a:rPr lang="pl-PL" sz="2400"/>
              <a:t>dookoła w prawo i w lewo.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az 1" descr="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60350"/>
            <a:ext cx="6372225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pole tekstowe 2"/>
          <p:cNvSpPr txBox="1">
            <a:spLocks noChangeArrowheads="1"/>
          </p:cNvSpPr>
          <p:nvPr/>
        </p:nvSpPr>
        <p:spPr bwMode="auto">
          <a:xfrm>
            <a:off x="611188" y="4508500"/>
            <a:ext cx="79930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/>
              <a:t>Dotykanie czubkiem języka kolejno wszystkich zębów górnych i dolnych przy otwartych ustach.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az 1" descr="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55372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Obraz 2" descr="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852738"/>
            <a:ext cx="53530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pole tekstowe 3"/>
          <p:cNvSpPr txBox="1">
            <a:spLocks noChangeArrowheads="1"/>
          </p:cNvSpPr>
          <p:nvPr/>
        </p:nvSpPr>
        <p:spPr bwMode="auto">
          <a:xfrm>
            <a:off x="468313" y="6092825"/>
            <a:ext cx="7559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/>
              <a:t>Wypychanie policzków językiem.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2" descr="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50419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Obraz 1" descr="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744788"/>
            <a:ext cx="50768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pole tekstowe 3"/>
          <p:cNvSpPr txBox="1">
            <a:spLocks noChangeArrowheads="1"/>
          </p:cNvSpPr>
          <p:nvPr/>
        </p:nvSpPr>
        <p:spPr bwMode="auto">
          <a:xfrm>
            <a:off x="755650" y="5661025"/>
            <a:ext cx="7704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/>
              <a:t>Na zmianę rób „dzióbek” i szeroki uśmiech.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az 1" descr="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968875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Obraz 2" descr="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492375"/>
            <a:ext cx="47879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pole tekstowe 3"/>
          <p:cNvSpPr txBox="1">
            <a:spLocks noChangeArrowheads="1"/>
          </p:cNvSpPr>
          <p:nvPr/>
        </p:nvSpPr>
        <p:spPr bwMode="auto">
          <a:xfrm>
            <a:off x="827088" y="5516563"/>
            <a:ext cx="7777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/>
              <a:t>Zakrywanie warg na zmianę.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ole tekstowe 1"/>
          <p:cNvSpPr txBox="1">
            <a:spLocks noChangeArrowheads="1"/>
          </p:cNvSpPr>
          <p:nvPr/>
        </p:nvSpPr>
        <p:spPr bwMode="auto">
          <a:xfrm>
            <a:off x="1692275" y="2420938"/>
            <a:ext cx="5616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5400">
                <a:solidFill>
                  <a:srgbClr val="0000FF"/>
                </a:solidFill>
              </a:rPr>
              <a:t>DZIĘKUJĘ </a:t>
            </a:r>
            <a:r>
              <a:rPr lang="pl-PL" sz="5400">
                <a:solidFill>
                  <a:srgbClr val="0000FF"/>
                </a:solidFill>
                <a:sym typeface="Wingdings" pitchFamily="2" charset="2"/>
              </a:rPr>
              <a:t></a:t>
            </a:r>
            <a:endParaRPr lang="pl-PL" sz="54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PresentationFormat>Pokaz na ekranie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Joanna</dc:creator>
  <cp:lastModifiedBy>Joanna</cp:lastModifiedBy>
  <cp:revision>1</cp:revision>
  <dcterms:created xsi:type="dcterms:W3CDTF">2022-03-29T07:30:09Z</dcterms:created>
  <dcterms:modified xsi:type="dcterms:W3CDTF">2022-03-29T07:32:27Z</dcterms:modified>
</cp:coreProperties>
</file>