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328" r:id="rId6"/>
    <p:sldId id="329" r:id="rId7"/>
    <p:sldId id="331" r:id="rId8"/>
    <p:sldId id="335" r:id="rId9"/>
    <p:sldId id="332" r:id="rId10"/>
    <p:sldId id="346" r:id="rId11"/>
    <p:sldId id="333" r:id="rId12"/>
    <p:sldId id="347" r:id="rId13"/>
    <p:sldId id="334" r:id="rId14"/>
    <p:sldId id="330" r:id="rId15"/>
    <p:sldId id="336" r:id="rId16"/>
    <p:sldId id="337" r:id="rId17"/>
    <p:sldId id="338" r:id="rId18"/>
    <p:sldId id="339" r:id="rId19"/>
    <p:sldId id="345" r:id="rId20"/>
    <p:sldId id="340" r:id="rId21"/>
    <p:sldId id="341" r:id="rId22"/>
    <p:sldId id="344" r:id="rId23"/>
    <p:sldId id="342" r:id="rId24"/>
    <p:sldId id="343" r:id="rId25"/>
    <p:sldId id="311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91" autoAdjust="0"/>
  </p:normalViewPr>
  <p:slideViewPr>
    <p:cSldViewPr>
      <p:cViewPr varScale="1">
        <p:scale>
          <a:sx n="48" d="100"/>
          <a:sy n="48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E1CD7C-023C-4F6B-A9CB-93CA2477EDAB}" type="datetimeFigureOut">
              <a:rPr lang="sk-SK" smtClean="0"/>
              <a:pPr/>
              <a:t>21. 1. 2022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380717-EAE4-4C58-894C-343D17D65E9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6" y="142852"/>
            <a:ext cx="8686800" cy="13255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41054"/>
              </p:ext>
            </p:extLst>
          </p:nvPr>
        </p:nvGraphicFramePr>
        <p:xfrm>
          <a:off x="571472" y="1500174"/>
          <a:ext cx="7858180" cy="4885944"/>
        </p:xfrm>
        <a:graphic>
          <a:graphicData uri="http://schemas.openxmlformats.org/drawingml/2006/table">
            <a:tbl>
              <a:tblPr/>
              <a:tblGrid>
                <a:gridCol w="394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9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Prioritná 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Vzdelávanie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Špecifický cieľ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1.2.1 Zvýšiť kvalitu odborného vzdelávania a prípravy reflektujúc potreby trhu práce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Prijímateľ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Stredná odborná škola drevárska a stavebná Krásno nad Kysucou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Názov projektu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Zvyšovanie kľúčových kompetencií žiakov v Strednej odbornej škole drevárskej a stavebnej v Krásne nad Kysucou s ohľadom na moderné technológie a potreby trhu práce.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9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Kód projektu  ITMS2014+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NFP312010AGX2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9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Názov pedagogického klubu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Vizuálny dizajn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9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Školský rok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2020/2021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9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Meno koordinátora pedagogického klubu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44445" algn="l"/>
                        </a:tabLst>
                      </a:pPr>
                      <a:r>
                        <a:rPr lang="sk-SK" sz="1800" dirty="0">
                          <a:latin typeface="+mj-lt"/>
                          <a:ea typeface="Times New Roman"/>
                          <a:cs typeface="Times New Roman"/>
                        </a:rPr>
                        <a:t>Ing. Anna </a:t>
                      </a:r>
                      <a:r>
                        <a:rPr lang="sk-SK" sz="1800" dirty="0" err="1">
                          <a:latin typeface="+mj-lt"/>
                          <a:ea typeface="Times New Roman"/>
                          <a:cs typeface="Times New Roman"/>
                        </a:rPr>
                        <a:t>Rebrošová</a:t>
                      </a:r>
                      <a:r>
                        <a:rPr lang="sk-SK" sz="180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sk-SK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CREATIVE SUITE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861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600" b="1" dirty="0">
                <a:latin typeface="Calibri" pitchFamily="34" charset="0"/>
                <a:cs typeface="Calibri" pitchFamily="34" charset="0"/>
              </a:rPr>
              <a:t>Adobe </a:t>
            </a:r>
            <a:r>
              <a:rPr lang="sk-SK" sz="2600" b="1" dirty="0" err="1">
                <a:latin typeface="Calibri" pitchFamily="34" charset="0"/>
                <a:cs typeface="Calibri" pitchFamily="34" charset="0"/>
              </a:rPr>
              <a:t>Photoshop</a:t>
            </a:r>
            <a:endParaRPr lang="sk-SK" sz="2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6" name="Picture 2" descr="C:\Users\petra\Desktop\škola - prezentácia\vizualny dizajn 2\obrázky 2\adobe_photoshop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19304"/>
            <a:ext cx="7000924" cy="4667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CREATIVE SUITE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861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800" b="1" dirty="0">
                <a:latin typeface="Calibri" pitchFamily="34" charset="0"/>
                <a:cs typeface="Calibri" pitchFamily="34" charset="0"/>
              </a:rPr>
              <a:t>Adobe </a:t>
            </a:r>
            <a:r>
              <a:rPr lang="sk-SK" sz="2800" b="1" dirty="0" err="1">
                <a:latin typeface="Calibri" pitchFamily="34" charset="0"/>
                <a:cs typeface="Calibri" pitchFamily="34" charset="0"/>
              </a:rPr>
              <a:t>Lightroom</a:t>
            </a:r>
            <a:endParaRPr lang="sk-SK" sz="28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k-SK" sz="2400" b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sz="2200" b="1" dirty="0" err="1">
                <a:latin typeface="Calibri" pitchFamily="34" charset="0"/>
                <a:cs typeface="Calibri" pitchFamily="34" charset="0"/>
              </a:rPr>
              <a:t>cloudová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 fotografická služba</a:t>
            </a:r>
            <a:br>
              <a:rPr lang="sk-SK" sz="2400" b="1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úprava, usporiadanie, ukladanie a zdieľanie fotografií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ľahko použiteľné a rýchle nástroje na úpravu fotografií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profesionálne prednastavenia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inteligentné vyhľadávanie obrázkov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hodnotenia a označenia obrázkov</a:t>
            </a:r>
            <a:br>
              <a:rPr lang="sk-SK" sz="2000" dirty="0"/>
            </a:br>
            <a:endParaRPr lang="sk-SK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CREATIVE SUITE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861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600" b="1" dirty="0">
                <a:latin typeface="Calibri" pitchFamily="34" charset="0"/>
                <a:cs typeface="Calibri" pitchFamily="34" charset="0"/>
              </a:rPr>
              <a:t>Adobe </a:t>
            </a:r>
            <a:r>
              <a:rPr lang="sk-SK" sz="2600" b="1" dirty="0" err="1">
                <a:latin typeface="Calibri" pitchFamily="34" charset="0"/>
                <a:cs typeface="Calibri" pitchFamily="34" charset="0"/>
              </a:rPr>
              <a:t>Lightroom</a:t>
            </a:r>
            <a:endParaRPr lang="sk-SK" sz="26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br>
              <a:rPr lang="sk-SK" sz="2000" dirty="0"/>
            </a:br>
            <a:endParaRPr lang="sk-SK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0" name="Picture 2" descr="C:\Users\petra\Desktop\škola - prezentácia\vizualny dizajn 2\obrázky 2\adobe-lightroom-classic_ap3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97417"/>
            <a:ext cx="8585559" cy="4617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CREATIVE SUITE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sk-SK" sz="2000" b="1" dirty="0"/>
              <a:t>Adobe </a:t>
            </a:r>
            <a:r>
              <a:rPr lang="sk-SK" sz="2000" b="1" dirty="0" err="1"/>
              <a:t>Fonts</a:t>
            </a:r>
            <a:r>
              <a:rPr lang="sk-SK" sz="2000" dirty="0"/>
              <a:t> – databáza písma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sk-SK" sz="2000" b="1" dirty="0"/>
              <a:t>Adobe </a:t>
            </a:r>
            <a:r>
              <a:rPr lang="sk-SK" sz="2000" b="1" dirty="0" err="1"/>
              <a:t>Stock</a:t>
            </a:r>
            <a:r>
              <a:rPr lang="sk-SK" sz="2000" dirty="0"/>
              <a:t> – databáza obrázkov, grafík, videí a ďalších médií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sk-SK" sz="2000" b="1" dirty="0"/>
              <a:t>Adobe </a:t>
            </a:r>
            <a:r>
              <a:rPr lang="sk-SK" sz="2000" b="1" dirty="0" err="1"/>
              <a:t>Dimension</a:t>
            </a:r>
            <a:r>
              <a:rPr lang="sk-SK" sz="2000" dirty="0"/>
              <a:t> – tvorba 3D modelov, vizualizácií, ilustrácií a makiet produktov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sk-SK" sz="2000" b="1" dirty="0"/>
              <a:t>Adobe </a:t>
            </a:r>
            <a:r>
              <a:rPr lang="sk-SK" sz="2000" b="1" dirty="0" err="1"/>
              <a:t>Premiere</a:t>
            </a:r>
            <a:r>
              <a:rPr lang="sk-SK" sz="2000" b="1" dirty="0"/>
              <a:t> </a:t>
            </a:r>
            <a:r>
              <a:rPr lang="sk-SK" sz="2000" b="1" dirty="0" err="1"/>
              <a:t>Pro</a:t>
            </a:r>
            <a:r>
              <a:rPr lang="sk-SK" sz="2000" dirty="0"/>
              <a:t> – profesionálna úprava videí a filmov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sk-SK" sz="2000" b="1" dirty="0"/>
              <a:t>Adobe </a:t>
            </a:r>
            <a:r>
              <a:rPr lang="sk-SK" sz="2000" b="1" dirty="0" err="1"/>
              <a:t>After</a:t>
            </a:r>
            <a:r>
              <a:rPr lang="sk-SK" sz="2000" b="1" dirty="0"/>
              <a:t> </a:t>
            </a:r>
            <a:r>
              <a:rPr lang="sk-SK" sz="2000" b="1" dirty="0" err="1"/>
              <a:t>Effects</a:t>
            </a:r>
            <a:r>
              <a:rPr lang="sk-SK" sz="2000" dirty="0"/>
              <a:t> – filmové vizuálne efekty a pohyblivá grafika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sk-SK" sz="2000" b="1" dirty="0"/>
              <a:t>Adobe </a:t>
            </a:r>
            <a:r>
              <a:rPr lang="sk-SK" sz="2000" b="1" dirty="0" err="1"/>
              <a:t>Animate</a:t>
            </a:r>
            <a:r>
              <a:rPr lang="sk-SK" sz="2000" dirty="0"/>
              <a:t> – tvorba animácií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sk-SK" sz="2000" b="1" dirty="0"/>
              <a:t>Adobe </a:t>
            </a:r>
            <a:r>
              <a:rPr lang="sk-SK" sz="2000" b="1" dirty="0" err="1"/>
              <a:t>Adobe</a:t>
            </a:r>
            <a:r>
              <a:rPr lang="sk-SK" sz="2000" b="1" dirty="0"/>
              <a:t> XD</a:t>
            </a:r>
            <a:r>
              <a:rPr lang="sk-SK" sz="2000" dirty="0"/>
              <a:t> – </a:t>
            </a:r>
            <a:r>
              <a:rPr lang="sk-SK" sz="2000" dirty="0" err="1"/>
              <a:t>webdizajn</a:t>
            </a:r>
            <a:endParaRPr lang="sk-SK" sz="2000" dirty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sk-SK" sz="2000" b="1" dirty="0"/>
              <a:t>Adobe </a:t>
            </a:r>
            <a:r>
              <a:rPr lang="sk-SK" sz="2000" b="1" dirty="0" err="1"/>
              <a:t>Substance</a:t>
            </a:r>
            <a:r>
              <a:rPr lang="sk-SK" sz="2000" b="1" dirty="0"/>
              <a:t> 3D</a:t>
            </a:r>
            <a:r>
              <a:rPr lang="sk-SK" sz="2000" dirty="0"/>
              <a:t> – tvorba 3D modelov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sk-SK" sz="2000" b="1" dirty="0"/>
              <a:t>Adobe </a:t>
            </a:r>
            <a:r>
              <a:rPr lang="sk-SK" sz="2000" b="1" dirty="0" err="1"/>
              <a:t>Spark</a:t>
            </a:r>
            <a:r>
              <a:rPr lang="sk-SK" sz="2000" dirty="0"/>
              <a:t> – tvorba grafík, webových stránok a </a:t>
            </a:r>
            <a:r>
              <a:rPr lang="sk-SK" sz="2000" dirty="0" err="1"/>
              <a:t>videopríbehov</a:t>
            </a:r>
            <a:br>
              <a:rPr lang="sk-SK" sz="2000" dirty="0"/>
            </a:br>
            <a:endParaRPr lang="sk-SK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ĎALŠIE GRAFICKÉ PROGRAMY A NÁSTROJE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861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800" b="1" dirty="0" err="1">
                <a:latin typeface="Calibri" pitchFamily="34" charset="0"/>
                <a:cs typeface="Calibri" pitchFamily="34" charset="0"/>
              </a:rPr>
              <a:t>CorelDRAW</a:t>
            </a:r>
            <a:endParaRPr lang="sk-SK" sz="28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k-SK" sz="2400" b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- vektorový program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alternatíva ku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Illustratoru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platený nástroj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tvorba vektorovej grafiky – logá, letáky, ilustrácie atď.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množstvo funkcií, ale menej ako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Illustrator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CorelDRAW.app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– spolupráca s kolegami a 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klientami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feedbacky</a:t>
            </a:r>
            <a:br>
              <a:rPr lang="sk-SK" sz="2400" dirty="0">
                <a:latin typeface="Calibri" pitchFamily="34" charset="0"/>
                <a:cs typeface="Calibri" pitchFamily="34" charset="0"/>
              </a:rPr>
            </a:br>
            <a:endParaRPr lang="sk-SK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 descr="C:\Users\petra\Desktop\škola - prezentácia\vizualny dizajn 2\obrázky 2\corel-20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319037"/>
            <a:ext cx="4027077" cy="2396111"/>
          </a:xfrm>
          <a:prstGeom prst="rect">
            <a:avLst/>
          </a:prstGeom>
          <a:noFill/>
        </p:spPr>
      </p:pic>
      <p:pic>
        <p:nvPicPr>
          <p:cNvPr id="11267" name="Picture 3" descr="C:\Users\petra\Desktop\škola - prezentácia\vizualny dizajn 2\obrázky 2\tools-cdgs-app-p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569" y="4319493"/>
            <a:ext cx="3968397" cy="238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ĎALŠIE GRAFICKÉ PROGRAMY A NÁSTROJE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861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800" b="1" dirty="0" err="1">
                <a:latin typeface="Calibri" pitchFamily="34" charset="0"/>
                <a:cs typeface="Calibri" pitchFamily="34" charset="0"/>
              </a:rPr>
              <a:t>Corel</a:t>
            </a:r>
            <a:r>
              <a:rPr lang="sk-SK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2800" b="1" dirty="0" err="1">
                <a:latin typeface="Calibri" pitchFamily="34" charset="0"/>
                <a:cs typeface="Calibri" pitchFamily="34" charset="0"/>
              </a:rPr>
              <a:t>Painter</a:t>
            </a:r>
            <a:endParaRPr lang="sk-SK" sz="28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k-SK" sz="2400" b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- rastrový program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alternatíva ku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Photoshopu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platený nástroj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úprava fotografií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digitálna kresba a maľba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funkcie rôznych štýlov kresby, štetcov a pier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endParaRPr lang="sk-SK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C:\Users\petra\Desktop\škola - prezentácia\vizualny dizajn 2\obrázky 2\painter-2020-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7" y="4388594"/>
            <a:ext cx="3857619" cy="2345961"/>
          </a:xfrm>
          <a:prstGeom prst="rect">
            <a:avLst/>
          </a:prstGeom>
          <a:noFill/>
        </p:spPr>
      </p:pic>
      <p:pic>
        <p:nvPicPr>
          <p:cNvPr id="10244" name="Picture 4" descr="C:\Users\petra\Desktop\škola - prezentácia\vizualny dizajn 2\obrázky 2\corel pai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12299"/>
            <a:ext cx="4143404" cy="2317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ĎALŠIE GRAFICKÉ PROGRAMY A NÁSTROJE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861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800" b="1" dirty="0" err="1">
                <a:latin typeface="Calibri" pitchFamily="34" charset="0"/>
                <a:cs typeface="Calibri" pitchFamily="34" charset="0"/>
              </a:rPr>
              <a:t>Gravit</a:t>
            </a:r>
            <a:r>
              <a:rPr lang="sk-SK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2800" b="1" dirty="0" err="1">
                <a:latin typeface="Calibri" pitchFamily="34" charset="0"/>
                <a:cs typeface="Calibri" pitchFamily="34" charset="0"/>
              </a:rPr>
              <a:t>Designer</a:t>
            </a:r>
            <a:endParaRPr lang="sk-SK" sz="28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k-SK" sz="2200" b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- nástroj na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tvorbu vektorov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základná verzia je bezplatná, verzia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Pro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je spoplatnená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široká škála dizajnových zadaní – ilustrácie, dizajn užívateľského rozhrania (UI), logá, tlačové grafické materiály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podobné funkcie ako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Illustrator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, ale je ich menej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je k dispozícií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online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, v prehliadači alebo ako aplikácia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endParaRPr lang="sk-SK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21" name="Picture 5" descr="C:\Users\petra\Desktop\škola - prezentácia\vizualny dizajn 2\obrázky 2\crello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" y="4429156"/>
            <a:ext cx="9143966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ĎALŠIE GRAFICKÉ PROGRAMY A NÁSTROJE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861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600" b="1" dirty="0" err="1">
                <a:latin typeface="Calibri" pitchFamily="34" charset="0"/>
                <a:cs typeface="Calibri" pitchFamily="34" charset="0"/>
              </a:rPr>
              <a:t>Vectr</a:t>
            </a:r>
            <a:endParaRPr lang="sk-SK" sz="26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k-SK" sz="2000" b="1" dirty="0">
                <a:latin typeface="Calibri" pitchFamily="34" charset="0"/>
                <a:cs typeface="Calibri" pitchFamily="34" charset="0"/>
              </a:rPr>
              <a:t>     - upravovanie vektorov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bezplatný nástroj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založený na webovom prehliadači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veľmi jednoduchý, základné štandardné funkcie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nemôže plnohodnotne nahradiť </a:t>
            </a:r>
            <a:r>
              <a:rPr lang="sk-SK" sz="2000" dirty="0" err="1">
                <a:latin typeface="Calibri" pitchFamily="34" charset="0"/>
                <a:cs typeface="Calibri" pitchFamily="34" charset="0"/>
              </a:rPr>
              <a:t>Illustrator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 alebo </a:t>
            </a:r>
            <a:r>
              <a:rPr lang="sk-SK" sz="2000" dirty="0" err="1">
                <a:latin typeface="Calibri" pitchFamily="34" charset="0"/>
                <a:cs typeface="Calibri" pitchFamily="34" charset="0"/>
              </a:rPr>
              <a:t>CorelDRAW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vhodný pre začiatočníkov a amatérov</a:t>
            </a:r>
          </a:p>
        </p:txBody>
      </p:sp>
      <p:pic>
        <p:nvPicPr>
          <p:cNvPr id="8194" name="Picture 2" descr="C:\Users\petra\Desktop\škola - prezentácia\vizualny dizajn 2\obrázky 2\vector-creator-interfac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94555"/>
            <a:ext cx="4214842" cy="2120593"/>
          </a:xfrm>
          <a:prstGeom prst="rect">
            <a:avLst/>
          </a:prstGeom>
          <a:noFill/>
        </p:spPr>
      </p:pic>
      <p:pic>
        <p:nvPicPr>
          <p:cNvPr id="8195" name="Picture 3" descr="C:\Users\petra\Desktop\škola - prezentácia\vizualny dizajn 2\obrázky 2\vect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40" y="4604235"/>
            <a:ext cx="4114840" cy="2110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ĎALŠIE GRAFICKÉ PROGRAMY A NÁSTROJE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8625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3000" b="1" dirty="0" err="1">
                <a:latin typeface="Calibri" pitchFamily="34" charset="0"/>
                <a:cs typeface="Calibri" pitchFamily="34" charset="0"/>
              </a:rPr>
              <a:t>Canva</a:t>
            </a:r>
            <a:endParaRPr lang="sk-SK" sz="30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k-SK" b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sk-SK" sz="240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sz="2400" b="1" dirty="0" err="1">
                <a:latin typeface="Calibri" pitchFamily="34" charset="0"/>
                <a:cs typeface="Calibri" pitchFamily="34" charset="0"/>
              </a:rPr>
              <a:t>online</a:t>
            </a:r>
            <a:r>
              <a:rPr lang="sk-SK" sz="2400" b="1" dirty="0">
                <a:latin typeface="Calibri" pitchFamily="34" charset="0"/>
                <a:cs typeface="Calibri" pitchFamily="34" charset="0"/>
              </a:rPr>
              <a:t> databáza profesionálnych šablón, obrázkov a iného mediálneho obsahu</a:t>
            </a:r>
            <a:br>
              <a:rPr lang="sk-SK" sz="2400" dirty="0">
                <a:latin typeface="Calibri" pitchFamily="34" charset="0"/>
                <a:cs typeface="Calibri" pitchFamily="34" charset="0"/>
              </a:rPr>
            </a:br>
            <a:r>
              <a:rPr lang="sk-SK" sz="2400" dirty="0">
                <a:latin typeface="Calibri" pitchFamily="34" charset="0"/>
                <a:cs typeface="Calibri" pitchFamily="34" charset="0"/>
              </a:rPr>
              <a:t>- základná verzia zdarma, verzia </a:t>
            </a:r>
            <a:r>
              <a:rPr lang="sk-SK" sz="2400" dirty="0" err="1">
                <a:latin typeface="Calibri" pitchFamily="34" charset="0"/>
                <a:cs typeface="Calibri" pitchFamily="34" charset="0"/>
              </a:rPr>
              <a:t>Pro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 je platená</a:t>
            </a:r>
            <a:br>
              <a:rPr lang="sk-SK" sz="2400" dirty="0">
                <a:latin typeface="Calibri" pitchFamily="34" charset="0"/>
                <a:cs typeface="Calibri" pitchFamily="34" charset="0"/>
              </a:rPr>
            </a:br>
            <a:r>
              <a:rPr lang="sk-SK" sz="2400" dirty="0">
                <a:latin typeface="Calibri" pitchFamily="34" charset="0"/>
                <a:cs typeface="Calibri" pitchFamily="34" charset="0"/>
              </a:rPr>
              <a:t>- prehľadné, jednoduché, intuitívne</a:t>
            </a:r>
            <a:br>
              <a:rPr lang="sk-SK" sz="2400" dirty="0">
                <a:latin typeface="Calibri" pitchFamily="34" charset="0"/>
                <a:cs typeface="Calibri" pitchFamily="34" charset="0"/>
              </a:rPr>
            </a:br>
            <a:r>
              <a:rPr lang="sk-SK" sz="2400" dirty="0">
                <a:latin typeface="Calibri" pitchFamily="34" charset="0"/>
                <a:cs typeface="Calibri" pitchFamily="34" charset="0"/>
              </a:rPr>
              <a:t>- tvorba letákov, pozvánok, oznámení, titulných fotografií</a:t>
            </a:r>
            <a:br>
              <a:rPr lang="sk-SK" sz="2400" dirty="0">
                <a:latin typeface="Calibri" pitchFamily="34" charset="0"/>
                <a:cs typeface="Calibri" pitchFamily="34" charset="0"/>
              </a:rPr>
            </a:br>
            <a:r>
              <a:rPr lang="sk-SK" sz="2400" dirty="0">
                <a:latin typeface="Calibri" pitchFamily="34" charset="0"/>
                <a:cs typeface="Calibri" pitchFamily="34" charset="0"/>
              </a:rPr>
              <a:t>- šablóny príspevkov pre sociálne siete</a:t>
            </a:r>
            <a:br>
              <a:rPr lang="sk-SK" sz="2400" dirty="0">
                <a:latin typeface="Calibri" pitchFamily="34" charset="0"/>
                <a:cs typeface="Calibri" pitchFamily="34" charset="0"/>
              </a:rPr>
            </a:br>
            <a:r>
              <a:rPr lang="sk-SK" sz="2400" dirty="0">
                <a:latin typeface="Calibri" pitchFamily="34" charset="0"/>
                <a:cs typeface="Calibri" pitchFamily="34" charset="0"/>
              </a:rPr>
              <a:t>- množstvo preddefinovaných vzorov – listy, prezentácie, </a:t>
            </a:r>
            <a:r>
              <a:rPr lang="sk-SK" sz="2400" dirty="0" err="1">
                <a:latin typeface="Calibri" pitchFamily="34" charset="0"/>
                <a:cs typeface="Calibri" pitchFamily="34" charset="0"/>
              </a:rPr>
              <a:t>eBooky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, časopisy, certifikáty, pozadia, obaly kníh, albumov, </a:t>
            </a:r>
            <a:r>
              <a:rPr lang="sk-SK" sz="2400" dirty="0" err="1">
                <a:latin typeface="Calibri" pitchFamily="34" charset="0"/>
                <a:cs typeface="Calibri" pitchFamily="34" charset="0"/>
              </a:rPr>
              <a:t>infografiky</a:t>
            </a:r>
            <a:r>
              <a:rPr lang="sk-SK" sz="2400" dirty="0">
                <a:latin typeface="Calibri" pitchFamily="34" charset="0"/>
                <a:cs typeface="Calibri" pitchFamily="34" charset="0"/>
              </a:rPr>
              <a:t>, plagáty, vizitky, nápojové a jedálne lístky, darčekové poukážky, e-mailové hlavičky atď.</a:t>
            </a:r>
            <a:br>
              <a:rPr lang="sk-SK" sz="2400" dirty="0">
                <a:latin typeface="Calibri" pitchFamily="34" charset="0"/>
                <a:cs typeface="Calibri" pitchFamily="34" charset="0"/>
              </a:rPr>
            </a:br>
            <a:r>
              <a:rPr lang="sk-SK" sz="2400" dirty="0">
                <a:latin typeface="Calibri" pitchFamily="34" charset="0"/>
                <a:cs typeface="Calibri" pitchFamily="34" charset="0"/>
              </a:rPr>
              <a:t>- práca samostatne alebo v tíme</a:t>
            </a:r>
          </a:p>
          <a:p>
            <a:pPr>
              <a:lnSpc>
                <a:spcPct val="120000"/>
              </a:lnSpc>
              <a:buNone/>
            </a:pPr>
            <a:endParaRPr lang="sk-SK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ĎALŠIE GRAFICKÉ PROGRAMY A NÁSTROJE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862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600" b="1" dirty="0" err="1">
                <a:latin typeface="Calibri" pitchFamily="34" charset="0"/>
                <a:cs typeface="Calibri" pitchFamily="34" charset="0"/>
              </a:rPr>
              <a:t>Canva</a:t>
            </a:r>
            <a:endParaRPr lang="sk-SK" sz="26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k-SK" b="1" dirty="0">
                <a:latin typeface="Calibri" pitchFamily="34" charset="0"/>
                <a:cs typeface="Calibri" pitchFamily="34" charset="0"/>
              </a:rPr>
              <a:t>     </a:t>
            </a:r>
            <a:endParaRPr lang="sk-SK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sk-SK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C:\Users\petra\Desktop\škola - prezentácia\vizualny dizajn 2\obrázky 2\canva-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96681"/>
            <a:ext cx="8397213" cy="4618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0" y="2214554"/>
            <a:ext cx="9144000" cy="1185858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/>
              <a:t>Nástroje na tvorbu grafického dizajnu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/>
              <a:t>Prehľad programov a aplikácií na tvorbu digitálnej grafiky</a:t>
            </a:r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ĎALŠIE GRAFICKÉ PROGRAMY A NÁSTROJE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862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600" b="1" dirty="0" err="1">
                <a:latin typeface="Calibri" pitchFamily="34" charset="0"/>
                <a:cs typeface="Calibri" pitchFamily="34" charset="0"/>
              </a:rPr>
              <a:t>Crello</a:t>
            </a:r>
            <a:endParaRPr lang="sk-SK" sz="26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k-SK" b="1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000" b="1" dirty="0"/>
              <a:t>- databáza grafických šablón</a:t>
            </a:r>
            <a:br>
              <a:rPr lang="sk-SK" sz="2000" dirty="0"/>
            </a:br>
            <a:r>
              <a:rPr lang="sk-SK" sz="2000" dirty="0"/>
              <a:t>- bezplatný nástroj</a:t>
            </a:r>
            <a:br>
              <a:rPr lang="sk-SK" sz="2000" dirty="0"/>
            </a:br>
            <a:r>
              <a:rPr lang="sk-SK" sz="2000" dirty="0"/>
              <a:t>- šablóny príspevkov pre sociálne siete</a:t>
            </a:r>
            <a:br>
              <a:rPr lang="sk-SK" sz="2000" dirty="0"/>
            </a:br>
            <a:r>
              <a:rPr lang="sk-SK" sz="2000" dirty="0"/>
              <a:t>- preddefinované plagáty, </a:t>
            </a:r>
            <a:r>
              <a:rPr lang="sk-SK" sz="2000" dirty="0" err="1"/>
              <a:t>bannery</a:t>
            </a:r>
            <a:r>
              <a:rPr lang="sk-SK" sz="2000" dirty="0"/>
              <a:t>, prezentácie, logá, životopisy, vizitky, </a:t>
            </a:r>
            <a:r>
              <a:rPr lang="sk-SK" sz="2000" dirty="0" err="1"/>
              <a:t>fotoknihy</a:t>
            </a:r>
            <a:r>
              <a:rPr lang="sk-SK" sz="2000" dirty="0"/>
              <a:t> atď.</a:t>
            </a:r>
            <a:br>
              <a:rPr lang="sk-SK" sz="2000" dirty="0"/>
            </a:br>
            <a:r>
              <a:rPr lang="sk-SK" sz="2000" dirty="0"/>
              <a:t>- animované návrhy</a:t>
            </a:r>
            <a:endParaRPr lang="sk-SK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sk-SK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8" name="Picture 4" descr="C:\Users\petra\Desktop\škola - prezentácia\vizualny dizajn 2\obrázky 2\crel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604271"/>
            <a:ext cx="4006244" cy="2069240"/>
          </a:xfrm>
          <a:prstGeom prst="rect">
            <a:avLst/>
          </a:prstGeom>
          <a:noFill/>
        </p:spPr>
      </p:pic>
      <p:pic>
        <p:nvPicPr>
          <p:cNvPr id="6149" name="Picture 5" descr="C:\Users\petra\Desktop\škola - prezentácia\vizualny dizajn 2\obrázky 2\Crello-Cloud-Graphic-Design-Too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1095" y="4555920"/>
            <a:ext cx="4079995" cy="2124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POMOCNÉ NÁSTROJE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862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600" b="1" dirty="0">
                <a:latin typeface="Calibri" pitchFamily="34" charset="0"/>
                <a:cs typeface="Calibri" pitchFamily="34" charset="0"/>
              </a:rPr>
              <a:t>Adobe </a:t>
            </a:r>
            <a:r>
              <a:rPr lang="sk-SK" sz="2600" b="1" dirty="0" err="1">
                <a:latin typeface="Calibri" pitchFamily="34" charset="0"/>
                <a:cs typeface="Calibri" pitchFamily="34" charset="0"/>
              </a:rPr>
              <a:t>Color</a:t>
            </a:r>
            <a:r>
              <a:rPr lang="sk-SK" sz="2600" b="1" dirty="0">
                <a:latin typeface="Calibri" pitchFamily="34" charset="0"/>
                <a:cs typeface="Calibri" pitchFamily="34" charset="0"/>
              </a:rPr>
              <a:t> (Adobe </a:t>
            </a:r>
            <a:r>
              <a:rPr lang="sk-SK" sz="2600" b="1" dirty="0" err="1">
                <a:latin typeface="Calibri" pitchFamily="34" charset="0"/>
                <a:cs typeface="Calibri" pitchFamily="34" charset="0"/>
              </a:rPr>
              <a:t>Kuler</a:t>
            </a:r>
            <a:r>
              <a:rPr lang="sk-SK" sz="2600" b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120000"/>
              </a:lnSpc>
              <a:buNone/>
            </a:pPr>
            <a:r>
              <a:rPr lang="sk-SK" b="1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000" b="1" dirty="0">
                <a:latin typeface="Calibri" pitchFamily="34" charset="0"/>
                <a:cs typeface="Calibri" pitchFamily="34" charset="0"/>
              </a:rPr>
              <a:t>- nástroj na hľadanie harmonických farebných kombinácií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sz="2000" dirty="0" err="1">
                <a:latin typeface="Calibri" pitchFamily="34" charset="0"/>
                <a:cs typeface="Calibri" pitchFamily="34" charset="0"/>
              </a:rPr>
              <a:t>online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 webová verzia alebo ako rozšírenie v programe </a:t>
            </a:r>
            <a:r>
              <a:rPr lang="sk-SK" sz="2000" dirty="0" err="1">
                <a:latin typeface="Calibri" pitchFamily="34" charset="0"/>
                <a:cs typeface="Calibri" pitchFamily="34" charset="0"/>
              </a:rPr>
              <a:t>Photoshop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výber farieb podľa požadovaného farebného pravidla – analógové, monochromatické, triáda, doplnkové, zložené, stupne sivej, vlastné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možnosť ukladať a exportovať vytvorené farebné témy</a:t>
            </a:r>
            <a:endParaRPr lang="sk-SK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sk-SK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 descr="C:\Users\petra\Desktop\škola - prezentácia\vizualny dizajn 2\obrázky 2\Kul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56"/>
            <a:ext cx="9150772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POMOCNÉ NÁSTROJE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862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600" b="1" dirty="0">
                <a:latin typeface="Calibri" pitchFamily="34" charset="0"/>
                <a:cs typeface="Calibri" pitchFamily="34" charset="0"/>
              </a:rPr>
              <a:t>Adobe </a:t>
            </a:r>
            <a:r>
              <a:rPr lang="sk-SK" sz="2600" b="1" dirty="0" err="1">
                <a:latin typeface="Calibri" pitchFamily="34" charset="0"/>
                <a:cs typeface="Calibri" pitchFamily="34" charset="0"/>
              </a:rPr>
              <a:t>Color</a:t>
            </a:r>
            <a:r>
              <a:rPr lang="sk-SK" sz="2600" b="1" dirty="0">
                <a:latin typeface="Calibri" pitchFamily="34" charset="0"/>
                <a:cs typeface="Calibri" pitchFamily="34" charset="0"/>
              </a:rPr>
              <a:t> (Adobe </a:t>
            </a:r>
            <a:r>
              <a:rPr lang="sk-SK" sz="2600" b="1" dirty="0" err="1">
                <a:latin typeface="Calibri" pitchFamily="34" charset="0"/>
                <a:cs typeface="Calibri" pitchFamily="34" charset="0"/>
              </a:rPr>
              <a:t>Kuler</a:t>
            </a:r>
            <a:r>
              <a:rPr lang="sk-SK" sz="2600" b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lnSpc>
                <a:spcPct val="120000"/>
              </a:lnSpc>
              <a:buNone/>
            </a:pPr>
            <a:r>
              <a:rPr lang="sk-SK" b="1" dirty="0">
                <a:latin typeface="Calibri" pitchFamily="34" charset="0"/>
                <a:cs typeface="Calibri" pitchFamily="34" charset="0"/>
              </a:rPr>
              <a:t>    </a:t>
            </a:r>
            <a:endParaRPr lang="sk-SK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sk-SK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petra\Desktop\škola - prezentácia\vizualny dizajn 2\obrázky 2\01-go-to-color.adobe_.com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17322"/>
            <a:ext cx="5786478" cy="4554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POMOCNÉ NÁSTROJE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862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600" b="1" dirty="0">
                <a:latin typeface="Calibri" pitchFamily="34" charset="0"/>
                <a:cs typeface="Calibri" pitchFamily="34" charset="0"/>
              </a:rPr>
              <a:t>Font </a:t>
            </a:r>
            <a:r>
              <a:rPr lang="sk-SK" sz="2600" b="1" dirty="0" err="1">
                <a:latin typeface="Calibri" pitchFamily="34" charset="0"/>
                <a:cs typeface="Calibri" pitchFamily="34" charset="0"/>
              </a:rPr>
              <a:t>Awesome</a:t>
            </a:r>
            <a:endParaRPr lang="sk-SK" sz="26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k-SK" b="1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000" b="1" dirty="0">
                <a:latin typeface="Calibri" pitchFamily="34" charset="0"/>
                <a:cs typeface="Calibri" pitchFamily="34" charset="0"/>
              </a:rPr>
              <a:t>- rozsiahla databáza ikon a fontov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základná verzia zdarma, verzia </a:t>
            </a:r>
            <a:r>
              <a:rPr lang="sk-SK" sz="2000" dirty="0" err="1">
                <a:latin typeface="Calibri" pitchFamily="34" charset="0"/>
                <a:cs typeface="Calibri" pitchFamily="34" charset="0"/>
              </a:rPr>
              <a:t>Pro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 je spoplatnená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vektorové verzie</a:t>
            </a:r>
            <a:endParaRPr lang="sk-SK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endParaRPr lang="sk-SK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petra\Desktop\škola - prezentácia\vizualny dizajn 2\obrázky 2\free-icons-font-aweso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12779"/>
            <a:ext cx="6429420" cy="2873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POMOCNÉ NÁSTROJE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862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600" b="1" dirty="0" err="1">
                <a:latin typeface="Calibri" pitchFamily="34" charset="0"/>
                <a:cs typeface="Calibri" pitchFamily="34" charset="0"/>
              </a:rPr>
              <a:t>Let's</a:t>
            </a:r>
            <a:r>
              <a:rPr lang="sk-SK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2600" b="1" dirty="0" err="1">
                <a:latin typeface="Calibri" pitchFamily="34" charset="0"/>
                <a:cs typeface="Calibri" pitchFamily="34" charset="0"/>
              </a:rPr>
              <a:t>Enhance</a:t>
            </a:r>
            <a:endParaRPr lang="sk-SK" sz="26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k-SK" b="1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00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sz="2000" b="1" dirty="0" err="1">
                <a:latin typeface="Calibri" pitchFamily="34" charset="0"/>
                <a:cs typeface="Calibri" pitchFamily="34" charset="0"/>
              </a:rPr>
              <a:t>online</a:t>
            </a:r>
            <a:r>
              <a:rPr lang="sk-SK" sz="2000" b="1" dirty="0">
                <a:latin typeface="Calibri" pitchFamily="34" charset="0"/>
                <a:cs typeface="Calibri" pitchFamily="34" charset="0"/>
              </a:rPr>
              <a:t> nástroj na zvýšenie rozlíšenia obrázkov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zadarmo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úprava dpi kvality obrázkov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sz="2000" dirty="0" err="1">
                <a:latin typeface="Calibri" pitchFamily="34" charset="0"/>
                <a:cs typeface="Calibri" pitchFamily="34" charset="0"/>
              </a:rPr>
              <a:t>zoomovanie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 obrázkov bez straty kvality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základná úprava fotografií</a:t>
            </a:r>
          </a:p>
          <a:p>
            <a:pPr>
              <a:lnSpc>
                <a:spcPct val="120000"/>
              </a:lnSpc>
              <a:buNone/>
            </a:pPr>
            <a:endParaRPr lang="sk-SK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Users\petra\Desktop\škola - prezentácia\vizualny dizajn 2\obrázky 2\enhance-p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57057"/>
            <a:ext cx="4137497" cy="2457859"/>
          </a:xfrm>
          <a:prstGeom prst="rect">
            <a:avLst/>
          </a:prstGeom>
          <a:noFill/>
        </p:spPr>
      </p:pic>
      <p:pic>
        <p:nvPicPr>
          <p:cNvPr id="3075" name="Picture 3" descr="C:\Users\petra\Desktop\škola - prezentácia\vizualny dizajn 2\obrázky 2\enhance-pot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561" y="4253926"/>
            <a:ext cx="4143158" cy="2461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sz="quarter" idx="1"/>
          </p:nvPr>
        </p:nvSpPr>
        <p:spPr>
          <a:xfrm>
            <a:off x="2541474" y="3457588"/>
            <a:ext cx="4673732" cy="542916"/>
          </a:xfrm>
        </p:spPr>
        <p:txBody>
          <a:bodyPr/>
          <a:lstStyle/>
          <a:p>
            <a:pPr>
              <a:buNone/>
            </a:pPr>
            <a:r>
              <a:rPr lang="sk-SK" b="1" dirty="0">
                <a:latin typeface="Calibri" pitchFamily="34" charset="0"/>
                <a:cs typeface="Calibri" pitchFamily="34" charset="0"/>
              </a:rPr>
              <a:t>Ďakujeme za pozornosť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OBSAH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005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/>
              <a:t>Adobe </a:t>
            </a:r>
            <a:r>
              <a:rPr lang="sk-SK" dirty="0" err="1"/>
              <a:t>Creative</a:t>
            </a:r>
            <a:r>
              <a:rPr lang="sk-SK" dirty="0"/>
              <a:t> Suite</a:t>
            </a:r>
            <a:endParaRPr lang="sk-SK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/>
              <a:t>Ďalšie grafické programy a nástroje</a:t>
            </a:r>
            <a:endParaRPr lang="sk-SK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dirty="0"/>
              <a:t>Pomocné nástroje</a:t>
            </a:r>
            <a:endParaRPr lang="sk-SK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br>
              <a:rPr lang="sk-SK" dirty="0"/>
            </a:b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CREATIVE SUITE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000" dirty="0"/>
              <a:t>- kolekcia viac ako 20 počítačových a mobilných aplikácií a služieb na prácu s fotografiami, dizajnom, videami, webom, používateľským rozhraním atď.</a:t>
            </a:r>
            <a:br>
              <a:rPr lang="sk-SK" sz="2000" dirty="0"/>
            </a:br>
            <a:endParaRPr lang="sk-SK" sz="2000" dirty="0"/>
          </a:p>
          <a:p>
            <a:pPr>
              <a:lnSpc>
                <a:spcPct val="120000"/>
              </a:lnSpc>
              <a:buNone/>
            </a:pPr>
            <a:r>
              <a:rPr lang="sk-SK" sz="2000" dirty="0"/>
              <a:t>    - platené programy, zľavy pre žiakov, učiteľov a školy</a:t>
            </a:r>
            <a:endParaRPr lang="sk-SK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5" name="Picture 3" descr="C:\Users\petra\Desktop\škola - prezentácia\vizualny dizajn 2\obrázky 2\su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95"/>
            <a:ext cx="9144000" cy="2286001"/>
          </a:xfrm>
          <a:prstGeom prst="rect">
            <a:avLst/>
          </a:prstGeom>
          <a:noFill/>
        </p:spPr>
      </p:pic>
      <p:pic>
        <p:nvPicPr>
          <p:cNvPr id="13316" name="Picture 4" descr="C:\Users\petra\Desktop\škola - prezentácia\vizualny dizajn 2\obrázky 2\adobe-1280x7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4099208"/>
            <a:ext cx="4143372" cy="2330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CREATIVE SUITE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800" b="1" dirty="0">
                <a:latin typeface="Calibri" pitchFamily="34" charset="0"/>
                <a:cs typeface="Calibri" pitchFamily="34" charset="0"/>
              </a:rPr>
              <a:t>Adobe </a:t>
            </a:r>
            <a:r>
              <a:rPr lang="sk-SK" sz="2800" b="1" dirty="0" err="1">
                <a:latin typeface="Calibri" pitchFamily="34" charset="0"/>
                <a:cs typeface="Calibri" pitchFamily="34" charset="0"/>
              </a:rPr>
              <a:t>Illustrator</a:t>
            </a:r>
            <a:endParaRPr lang="sk-SK" sz="28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k-SK" sz="2400" b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sk-SK" sz="2000" b="1" dirty="0">
                <a:latin typeface="Calibri" pitchFamily="34" charset="0"/>
                <a:cs typeface="Calibri" pitchFamily="34" charset="0"/>
              </a:rPr>
              <a:t>- vektorová grafika a ilustrácie</a:t>
            </a:r>
            <a:br>
              <a:rPr lang="sk-SK" sz="2400" dirty="0">
                <a:latin typeface="Calibri" pitchFamily="34" charset="0"/>
                <a:cs typeface="Calibri" pitchFamily="34" charset="0"/>
              </a:rPr>
            </a:br>
            <a:r>
              <a:rPr lang="sk-SK" sz="2400" dirty="0">
                <a:latin typeface="Calibri" pitchFamily="34" charset="0"/>
                <a:cs typeface="Calibri" pitchFamily="34" charset="0"/>
              </a:rPr>
              <a:t>- 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najlepší a najznámejší program na tvorbu vektorovej grafiky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profesionálny program používaný profesionálnymi grafikmi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nie je zadarmo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tvorba log, </a:t>
            </a:r>
            <a:r>
              <a:rPr lang="sk-SK" sz="2000" dirty="0" err="1">
                <a:latin typeface="Calibri" pitchFamily="34" charset="0"/>
                <a:cs typeface="Calibri" pitchFamily="34" charset="0"/>
              </a:rPr>
              <a:t>brandingu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, vizitiek, </a:t>
            </a:r>
            <a:r>
              <a:rPr lang="sk-SK" sz="2000" dirty="0" err="1">
                <a:latin typeface="Calibri" pitchFamily="34" charset="0"/>
                <a:cs typeface="Calibri" pitchFamily="34" charset="0"/>
              </a:rPr>
              <a:t>bannerov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, reklám, letákov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>
                <a:latin typeface="Calibri" pitchFamily="34" charset="0"/>
                <a:cs typeface="Calibri" pitchFamily="34" charset="0"/>
              </a:rPr>
              <a:t>- tvorba ilustrácií a postáv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tvorba typografie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tvorba ikon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návrhy obalov produktov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základ pre animácie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veľké množstvo funkcií a nástrojov</a:t>
            </a:r>
            <a:br>
              <a:rPr lang="sk-SK" sz="2000" dirty="0">
                <a:latin typeface="Calibri" pitchFamily="34" charset="0"/>
                <a:cs typeface="Calibri" pitchFamily="34" charset="0"/>
              </a:rPr>
            </a:br>
            <a:r>
              <a:rPr lang="sk-SK" sz="2000" dirty="0">
                <a:latin typeface="Calibri" pitchFamily="34" charset="0"/>
                <a:cs typeface="Calibri" pitchFamily="34" charset="0"/>
              </a:rPr>
              <a:t>- množstvo návodov pre prácu s programom</a:t>
            </a:r>
            <a:br>
              <a:rPr lang="sk-SK" sz="2400" dirty="0">
                <a:latin typeface="Calibri" pitchFamily="34" charset="0"/>
                <a:cs typeface="Calibri" pitchFamily="34" charset="0"/>
              </a:rPr>
            </a:br>
            <a:endParaRPr lang="sk-SK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CREATIVE SUITE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861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600" b="1" dirty="0">
                <a:latin typeface="Calibri" pitchFamily="34" charset="0"/>
                <a:cs typeface="Calibri" pitchFamily="34" charset="0"/>
              </a:rPr>
              <a:t>Adobe </a:t>
            </a:r>
            <a:r>
              <a:rPr lang="sk-SK" sz="2600" b="1" dirty="0" err="1">
                <a:latin typeface="Calibri" pitchFamily="34" charset="0"/>
                <a:cs typeface="Calibri" pitchFamily="34" charset="0"/>
              </a:rPr>
              <a:t>Illustrator</a:t>
            </a:r>
            <a:endParaRPr lang="sk-SK" sz="26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br>
              <a:rPr lang="sk-SK" dirty="0">
                <a:latin typeface="Calibri" pitchFamily="34" charset="0"/>
                <a:cs typeface="Calibri" pitchFamily="34" charset="0"/>
              </a:rPr>
            </a:br>
            <a:endParaRPr lang="sk-SK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 descr="C:\Users\petra\Desktop\škola - prezentácia\vizualny dizajn 2\obrázky 2\i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106" y="2071678"/>
            <a:ext cx="736815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CREATIVE SUITE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800" b="1" dirty="0">
                <a:latin typeface="Calibri" pitchFamily="34" charset="0"/>
                <a:cs typeface="Calibri" pitchFamily="34" charset="0"/>
              </a:rPr>
              <a:t>Adobe </a:t>
            </a:r>
            <a:r>
              <a:rPr lang="sk-SK" sz="2800" b="1" dirty="0" err="1">
                <a:latin typeface="Calibri" pitchFamily="34" charset="0"/>
                <a:cs typeface="Calibri" pitchFamily="34" charset="0"/>
              </a:rPr>
              <a:t>InDesign</a:t>
            </a:r>
            <a:endParaRPr lang="sk-SK" sz="28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k-SK" sz="2400" b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- dizajn digitálneho a tlačového rozloženia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profesionálny program na sadzbu a zalomenie textov pre tlačové a digitálne médiá</a:t>
            </a:r>
            <a:br>
              <a:rPr lang="sk-SK" sz="2200" b="1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vhodný na zalamovanie periodík, plagátov, letákov, jedálnych lístkov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zalamovanie kníh, brožúr, výročných správ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interaktívne .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pdf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súbory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 - viacstĺpcové stránky so štýlovou typografiou a bohatou grafikou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zalamovanie textu podľa predmetu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podpora kódu HSB – nastavovanie hodnôt farieb a výber farieb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integruje so službami Adobe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Creative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Cloud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a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Experience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sk-SK" sz="2200" dirty="0" err="1">
                <a:latin typeface="Calibri" pitchFamily="34" charset="0"/>
                <a:cs typeface="Calibri" pitchFamily="34" charset="0"/>
              </a:rPr>
              <a:t>Manager</a:t>
            </a:r>
            <a:r>
              <a:rPr lang="sk-SK" sz="2200" dirty="0">
                <a:latin typeface="Calibri" pitchFamily="34" charset="0"/>
                <a:cs typeface="Calibri" pitchFamily="34" charset="0"/>
              </a:rPr>
              <a:t> – obsah, písma a grafiky je možné zdieľať vo všetkých svojich projektoch </a:t>
            </a:r>
            <a:br>
              <a:rPr lang="sk-SK" sz="2000" dirty="0"/>
            </a:br>
            <a:br>
              <a:rPr lang="sk-SK" sz="2400" dirty="0">
                <a:latin typeface="Calibri" pitchFamily="34" charset="0"/>
                <a:cs typeface="Calibri" pitchFamily="34" charset="0"/>
              </a:rPr>
            </a:br>
            <a:endParaRPr lang="sk-SK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CREATIVE SUITE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861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600" b="1" dirty="0">
                <a:latin typeface="Calibri" pitchFamily="34" charset="0"/>
                <a:cs typeface="Calibri" pitchFamily="34" charset="0"/>
              </a:rPr>
              <a:t>Adobe </a:t>
            </a:r>
            <a:r>
              <a:rPr lang="sk-SK" sz="2600" b="1" dirty="0" err="1">
                <a:latin typeface="Calibri" pitchFamily="34" charset="0"/>
                <a:cs typeface="Calibri" pitchFamily="34" charset="0"/>
              </a:rPr>
              <a:t>InDesign</a:t>
            </a:r>
            <a:endParaRPr lang="sk-SK" sz="26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br>
              <a:rPr lang="sk-SK" sz="2400" dirty="0">
                <a:latin typeface="Calibri" pitchFamily="34" charset="0"/>
                <a:cs typeface="Calibri" pitchFamily="34" charset="0"/>
              </a:rPr>
            </a:br>
            <a:endParaRPr lang="sk-SK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3" name="Picture 3" descr="C:\Users\petra\Desktop\škola - prezentácia\vizualny dizajn 2\obrázky 2\InDesign-CC-2018-Complete-Course-Learn-in-Hands-On-Projects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29677"/>
            <a:ext cx="8072493" cy="4585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ADOBE CREATIVE SUITE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861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sk-SK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sk-SK" sz="2800" b="1" dirty="0">
                <a:latin typeface="Calibri" pitchFamily="34" charset="0"/>
                <a:cs typeface="Calibri" pitchFamily="34" charset="0"/>
              </a:rPr>
              <a:t>Adobe </a:t>
            </a:r>
            <a:r>
              <a:rPr lang="sk-SK" sz="2800" b="1" dirty="0" err="1">
                <a:latin typeface="Calibri" pitchFamily="34" charset="0"/>
                <a:cs typeface="Calibri" pitchFamily="34" charset="0"/>
              </a:rPr>
              <a:t>Photoshop</a:t>
            </a:r>
            <a:endParaRPr lang="sk-SK" sz="28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k-SK" sz="2400" b="1" dirty="0">
                <a:latin typeface="Calibri" pitchFamily="34" charset="0"/>
                <a:cs typeface="Calibri" pitchFamily="34" charset="0"/>
              </a:rPr>
              <a:t>     </a:t>
            </a:r>
            <a:r>
              <a:rPr lang="sk-SK" sz="2200" b="1" dirty="0">
                <a:latin typeface="Calibri" pitchFamily="34" charset="0"/>
                <a:cs typeface="Calibri" pitchFamily="34" charset="0"/>
              </a:rPr>
              <a:t>- úpravy a dizajn obrázkov a fotografií</a:t>
            </a:r>
            <a:br>
              <a:rPr lang="sk-SK" sz="2400" b="1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najlepší program na úpravu fotiek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veľké množstvo nástrojov na úpravu a retušovanie fotografií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tvorba koláží a fotomontáží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tvorba rastrovej grafiky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r>
              <a:rPr lang="sk-SK" sz="2200" dirty="0">
                <a:latin typeface="Calibri" pitchFamily="34" charset="0"/>
                <a:cs typeface="Calibri" pitchFamily="34" charset="0"/>
              </a:rPr>
              <a:t>- možnosti digitálnej kresby a maľby – množstvo druhov štetcov</a:t>
            </a:r>
            <a:br>
              <a:rPr lang="sk-SK" sz="2200" dirty="0">
                <a:latin typeface="Calibri" pitchFamily="34" charset="0"/>
                <a:cs typeface="Calibri" pitchFamily="34" charset="0"/>
              </a:rPr>
            </a:br>
            <a:endParaRPr lang="sk-SK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Počiato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1048</Words>
  <Application>Microsoft Office PowerPoint</Application>
  <PresentationFormat>Prezentácia na obrazovke (4:3)</PresentationFormat>
  <Paragraphs>93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1" baseType="lpstr">
      <vt:lpstr>Arial</vt:lpstr>
      <vt:lpstr>Calibri</vt:lpstr>
      <vt:lpstr>Tw Cen MT</vt:lpstr>
      <vt:lpstr>Wingdings</vt:lpstr>
      <vt:lpstr>Wingdings 2</vt:lpstr>
      <vt:lpstr>Medián</vt:lpstr>
      <vt:lpstr>Prezentácia programu PowerPoint</vt:lpstr>
      <vt:lpstr>Nástroje na tvorbu grafického dizajnu</vt:lpstr>
      <vt:lpstr>OBSAH</vt:lpstr>
      <vt:lpstr>ADOBE CREATIVE SUITE</vt:lpstr>
      <vt:lpstr>ADOBE CREATIVE SUITE</vt:lpstr>
      <vt:lpstr>ADOBE CREATIVE SUITE</vt:lpstr>
      <vt:lpstr>ADOBE CREATIVE SUITE</vt:lpstr>
      <vt:lpstr>ADOBE CREATIVE SUITE</vt:lpstr>
      <vt:lpstr>ADOBE CREATIVE SUITE</vt:lpstr>
      <vt:lpstr>ADOBE CREATIVE SUITE</vt:lpstr>
      <vt:lpstr>ADOBE CREATIVE SUITE</vt:lpstr>
      <vt:lpstr>ADOBE CREATIVE SUITE</vt:lpstr>
      <vt:lpstr>ADOBE CREATIVE SUITE</vt:lpstr>
      <vt:lpstr>ĎALŠIE GRAFICKÉ PROGRAMY A NÁSTROJE</vt:lpstr>
      <vt:lpstr>ĎALŠIE GRAFICKÉ PROGRAMY A NÁSTROJE</vt:lpstr>
      <vt:lpstr>ĎALŠIE GRAFICKÉ PROGRAMY A NÁSTROJE</vt:lpstr>
      <vt:lpstr>ĎALŠIE GRAFICKÉ PROGRAMY A NÁSTROJE</vt:lpstr>
      <vt:lpstr>ĎALŠIE GRAFICKÉ PROGRAMY A NÁSTROJE</vt:lpstr>
      <vt:lpstr>ĎALŠIE GRAFICKÉ PROGRAMY A NÁSTROJE</vt:lpstr>
      <vt:lpstr>ĎALŠIE GRAFICKÉ PROGRAMY A NÁSTROJE</vt:lpstr>
      <vt:lpstr>POMOCNÉ NÁSTROJE</vt:lpstr>
      <vt:lpstr>POMOCNÉ NÁSTROJE</vt:lpstr>
      <vt:lpstr>POMOCNÉ NÁSTROJE</vt:lpstr>
      <vt:lpstr>POMOCNÉ NÁSTROJE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petra hozakova</dc:creator>
  <cp:lastModifiedBy>Rebrošová Anna Ing.</cp:lastModifiedBy>
  <cp:revision>140</cp:revision>
  <dcterms:created xsi:type="dcterms:W3CDTF">2021-03-15T12:16:26Z</dcterms:created>
  <dcterms:modified xsi:type="dcterms:W3CDTF">2022-01-21T09:04:49Z</dcterms:modified>
</cp:coreProperties>
</file>